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16" r:id="rId1"/>
  </p:sldMasterIdLst>
  <p:notesMasterIdLst>
    <p:notesMasterId r:id="rId12"/>
  </p:notesMasterIdLst>
  <p:handoutMasterIdLst>
    <p:handoutMasterId r:id="rId13"/>
  </p:handoutMasterIdLst>
  <p:sldIdLst>
    <p:sldId id="281" r:id="rId2"/>
    <p:sldId id="283" r:id="rId3"/>
    <p:sldId id="277" r:id="rId4"/>
    <p:sldId id="269" r:id="rId5"/>
    <p:sldId id="260" r:id="rId6"/>
    <p:sldId id="272" r:id="rId7"/>
    <p:sldId id="274" r:id="rId8"/>
    <p:sldId id="276" r:id="rId9"/>
    <p:sldId id="279" r:id="rId10"/>
    <p:sldId id="275" r:id="rId1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51" autoAdjust="0"/>
    <p:restoredTop sz="94660"/>
  </p:normalViewPr>
  <p:slideViewPr>
    <p:cSldViewPr>
      <p:cViewPr varScale="1">
        <p:scale>
          <a:sx n="68" d="100"/>
          <a:sy n="68" d="100"/>
        </p:scale>
        <p:origin x="80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BA11377-34B8-4551-B8FF-BC3421D698B4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1BC3E5-91D6-494A-98CA-7867E98BA354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Authentication</a:t>
          </a:r>
        </a:p>
      </dgm:t>
    </dgm:pt>
    <dgm:pt modelId="{C1FB52D0-61F9-4BB2-909E-A51B4998A9A4}" type="parTrans" cxnId="{D8EC53FE-4E0E-4045-A88A-55B12E87A1CD}">
      <dgm:prSet/>
      <dgm:spPr/>
      <dgm:t>
        <a:bodyPr/>
        <a:lstStyle/>
        <a:p>
          <a:endParaRPr lang="en-US"/>
        </a:p>
      </dgm:t>
    </dgm:pt>
    <dgm:pt modelId="{CA52B9EF-A333-4267-92A3-D22E73D9E6FE}" type="sibTrans" cxnId="{D8EC53FE-4E0E-4045-A88A-55B12E87A1CD}">
      <dgm:prSet/>
      <dgm:spPr/>
      <dgm:t>
        <a:bodyPr/>
        <a:lstStyle/>
        <a:p>
          <a:endParaRPr lang="en-US"/>
        </a:p>
      </dgm:t>
    </dgm:pt>
    <dgm:pt modelId="{0926CC1F-CCC9-4C80-B0F1-7FA6BBCECC8B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800" b="0" dirty="0"/>
            <a:t>LDAP</a:t>
          </a:r>
        </a:p>
      </dgm:t>
    </dgm:pt>
    <dgm:pt modelId="{D538B023-0DE5-46F3-8D67-96655448CF19}" type="parTrans" cxnId="{609BABFE-27CE-4C8D-B483-622FC1D8CAE0}">
      <dgm:prSet/>
      <dgm:spPr/>
      <dgm:t>
        <a:bodyPr/>
        <a:lstStyle/>
        <a:p>
          <a:endParaRPr lang="en-US"/>
        </a:p>
      </dgm:t>
    </dgm:pt>
    <dgm:pt modelId="{541E1DBD-A4DC-4E09-889C-D7D8610F2DB9}" type="sibTrans" cxnId="{609BABFE-27CE-4C8D-B483-622FC1D8CAE0}">
      <dgm:prSet/>
      <dgm:spPr/>
      <dgm:t>
        <a:bodyPr/>
        <a:lstStyle/>
        <a:p>
          <a:endParaRPr lang="en-US"/>
        </a:p>
      </dgm:t>
    </dgm:pt>
    <dgm:pt modelId="{FCAE0296-7319-4AA6-8AD2-83F0FB980924}">
      <dgm:prSet phldrT="[Text]" custT="1"/>
      <dgm:spPr/>
      <dgm:t>
        <a:bodyPr/>
        <a:lstStyle/>
        <a:p>
          <a:r>
            <a:rPr lang="en-US" sz="1800">
              <a:solidFill>
                <a:schemeClr val="tx1"/>
              </a:solidFill>
            </a:rPr>
            <a:t>SSO</a:t>
          </a:r>
          <a:endParaRPr lang="en-US" sz="1800" dirty="0">
            <a:solidFill>
              <a:schemeClr val="tx1"/>
            </a:solidFill>
          </a:endParaRPr>
        </a:p>
      </dgm:t>
    </dgm:pt>
    <dgm:pt modelId="{DA8A9E5F-D8FD-45B2-9734-7B628E0FE34D}" type="parTrans" cxnId="{5CE44928-667F-473C-904D-251E6E74F76D}">
      <dgm:prSet/>
      <dgm:spPr/>
      <dgm:t>
        <a:bodyPr/>
        <a:lstStyle/>
        <a:p>
          <a:endParaRPr lang="en-US"/>
        </a:p>
      </dgm:t>
    </dgm:pt>
    <dgm:pt modelId="{BE496CF8-3A66-4F76-BB53-7BB4C5E3D415}" type="sibTrans" cxnId="{5CE44928-667F-473C-904D-251E6E74F76D}">
      <dgm:prSet/>
      <dgm:spPr/>
      <dgm:t>
        <a:bodyPr/>
        <a:lstStyle/>
        <a:p>
          <a:endParaRPr lang="en-US"/>
        </a:p>
      </dgm:t>
    </dgm:pt>
    <dgm:pt modelId="{E886B51F-5427-45D2-8BAA-0847567102C9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External Table</a:t>
          </a:r>
        </a:p>
      </dgm:t>
    </dgm:pt>
    <dgm:pt modelId="{9BD2B27A-D83E-4945-A904-771199AB65F2}" type="parTrans" cxnId="{1394EA74-9D30-4359-8D38-0C998B722CF8}">
      <dgm:prSet/>
      <dgm:spPr/>
      <dgm:t>
        <a:bodyPr/>
        <a:lstStyle/>
        <a:p>
          <a:endParaRPr lang="en-US"/>
        </a:p>
      </dgm:t>
    </dgm:pt>
    <dgm:pt modelId="{4F33AC88-F046-49B4-9F53-12FBDE6A3F1C}" type="sibTrans" cxnId="{1394EA74-9D30-4359-8D38-0C998B722CF8}">
      <dgm:prSet/>
      <dgm:spPr/>
      <dgm:t>
        <a:bodyPr/>
        <a:lstStyle/>
        <a:p>
          <a:endParaRPr lang="en-US"/>
        </a:p>
      </dgm:t>
    </dgm:pt>
    <dgm:pt modelId="{D8E6118C-C5CF-4CBD-A180-6F7DBA034CFF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Custom SSO</a:t>
          </a:r>
        </a:p>
      </dgm:t>
    </dgm:pt>
    <dgm:pt modelId="{18D2F749-088B-477F-9CCA-A6E4CEA077AA}" type="parTrans" cxnId="{A06DFA7D-77C4-481C-837D-2760B55531CE}">
      <dgm:prSet/>
      <dgm:spPr/>
      <dgm:t>
        <a:bodyPr/>
        <a:lstStyle/>
        <a:p>
          <a:endParaRPr lang="en-US"/>
        </a:p>
      </dgm:t>
    </dgm:pt>
    <dgm:pt modelId="{00479A62-A0B3-4DCF-9492-6FEE5F3C5AAD}" type="sibTrans" cxnId="{A06DFA7D-77C4-481C-837D-2760B55531CE}">
      <dgm:prSet/>
      <dgm:spPr/>
      <dgm:t>
        <a:bodyPr/>
        <a:lstStyle/>
        <a:p>
          <a:endParaRPr lang="en-US"/>
        </a:p>
      </dgm:t>
    </dgm:pt>
    <dgm:pt modelId="{640A5E08-F75B-4676-8E0A-A5D42A167BCD}" type="pres">
      <dgm:prSet presAssocID="{3BA11377-34B8-4551-B8FF-BC3421D698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7DAAB8-B14E-439A-AAFA-77671A23778F}" type="pres">
      <dgm:prSet presAssocID="{7C1BC3E5-91D6-494A-98CA-7867E98BA354}" presName="hierRoot1" presStyleCnt="0">
        <dgm:presLayoutVars>
          <dgm:hierBranch val="init"/>
        </dgm:presLayoutVars>
      </dgm:prSet>
      <dgm:spPr/>
    </dgm:pt>
    <dgm:pt modelId="{B2CFCC54-E780-4397-B8BF-771CCDB6E676}" type="pres">
      <dgm:prSet presAssocID="{7C1BC3E5-91D6-494A-98CA-7867E98BA354}" presName="rootComposite1" presStyleCnt="0"/>
      <dgm:spPr/>
    </dgm:pt>
    <dgm:pt modelId="{87C6EB41-09F9-48CC-A468-3F5627CB08EF}" type="pres">
      <dgm:prSet presAssocID="{7C1BC3E5-91D6-494A-98CA-7867E98BA354}" presName="rootText1" presStyleLbl="node0" presStyleIdx="0" presStyleCnt="1" custScaleX="140153" custLinFactNeighborX="-4275" custLinFactNeighborY="-4860">
        <dgm:presLayoutVars>
          <dgm:chPref val="3"/>
        </dgm:presLayoutVars>
      </dgm:prSet>
      <dgm:spPr/>
    </dgm:pt>
    <dgm:pt modelId="{5B1D9CA9-6D7D-415F-BBB7-3D1B0DEB331E}" type="pres">
      <dgm:prSet presAssocID="{7C1BC3E5-91D6-494A-98CA-7867E98BA354}" presName="rootConnector1" presStyleLbl="node1" presStyleIdx="0" presStyleCnt="0"/>
      <dgm:spPr/>
    </dgm:pt>
    <dgm:pt modelId="{615BAC78-68FD-488E-8384-3AC68D259B19}" type="pres">
      <dgm:prSet presAssocID="{7C1BC3E5-91D6-494A-98CA-7867E98BA354}" presName="hierChild2" presStyleCnt="0"/>
      <dgm:spPr/>
    </dgm:pt>
    <dgm:pt modelId="{0B87F269-3194-484E-9F9E-4C0589310609}" type="pres">
      <dgm:prSet presAssocID="{D538B023-0DE5-46F3-8D67-96655448CF19}" presName="Name37" presStyleLbl="parChTrans1D2" presStyleIdx="0" presStyleCnt="4"/>
      <dgm:spPr/>
    </dgm:pt>
    <dgm:pt modelId="{F25D6169-C989-4017-93D2-E7A7CBF34C99}" type="pres">
      <dgm:prSet presAssocID="{0926CC1F-CCC9-4C80-B0F1-7FA6BBCECC8B}" presName="hierRoot2" presStyleCnt="0">
        <dgm:presLayoutVars>
          <dgm:hierBranch val="init"/>
        </dgm:presLayoutVars>
      </dgm:prSet>
      <dgm:spPr/>
    </dgm:pt>
    <dgm:pt modelId="{333041C7-E902-498A-B400-7A362FC94693}" type="pres">
      <dgm:prSet presAssocID="{0926CC1F-CCC9-4C80-B0F1-7FA6BBCECC8B}" presName="rootComposite" presStyleCnt="0"/>
      <dgm:spPr/>
    </dgm:pt>
    <dgm:pt modelId="{4E6426BC-5B2D-4269-B82B-4E7F5088A7F8}" type="pres">
      <dgm:prSet presAssocID="{0926CC1F-CCC9-4C80-B0F1-7FA6BBCECC8B}" presName="rootText" presStyleLbl="node2" presStyleIdx="0" presStyleCnt="4" custScaleX="131851" custLinFactNeighborX="-7444" custLinFactNeighborY="-3426">
        <dgm:presLayoutVars>
          <dgm:chPref val="3"/>
        </dgm:presLayoutVars>
      </dgm:prSet>
      <dgm:spPr/>
    </dgm:pt>
    <dgm:pt modelId="{8B0D5C3E-051D-4166-ADFA-BFFEF3A2EFC2}" type="pres">
      <dgm:prSet presAssocID="{0926CC1F-CCC9-4C80-B0F1-7FA6BBCECC8B}" presName="rootConnector" presStyleLbl="node2" presStyleIdx="0" presStyleCnt="4"/>
      <dgm:spPr/>
    </dgm:pt>
    <dgm:pt modelId="{E685E4DF-C00F-4991-9C04-ECDD9C71AB72}" type="pres">
      <dgm:prSet presAssocID="{0926CC1F-CCC9-4C80-B0F1-7FA6BBCECC8B}" presName="hierChild4" presStyleCnt="0"/>
      <dgm:spPr/>
    </dgm:pt>
    <dgm:pt modelId="{C4331C94-61B9-4D07-8139-7BD95D3EB053}" type="pres">
      <dgm:prSet presAssocID="{0926CC1F-CCC9-4C80-B0F1-7FA6BBCECC8B}" presName="hierChild5" presStyleCnt="0"/>
      <dgm:spPr/>
    </dgm:pt>
    <dgm:pt modelId="{39B6244E-2383-4A52-9D95-D1D3AE3C4623}" type="pres">
      <dgm:prSet presAssocID="{DA8A9E5F-D8FD-45B2-9734-7B628E0FE34D}" presName="Name37" presStyleLbl="parChTrans1D2" presStyleIdx="1" presStyleCnt="4"/>
      <dgm:spPr/>
    </dgm:pt>
    <dgm:pt modelId="{5F3758C3-A73C-4D05-80E3-66ED714FF537}" type="pres">
      <dgm:prSet presAssocID="{FCAE0296-7319-4AA6-8AD2-83F0FB980924}" presName="hierRoot2" presStyleCnt="0">
        <dgm:presLayoutVars>
          <dgm:hierBranch val="init"/>
        </dgm:presLayoutVars>
      </dgm:prSet>
      <dgm:spPr/>
    </dgm:pt>
    <dgm:pt modelId="{22430375-95EC-4D1E-9665-C98A4BD7F767}" type="pres">
      <dgm:prSet presAssocID="{FCAE0296-7319-4AA6-8AD2-83F0FB980924}" presName="rootComposite" presStyleCnt="0"/>
      <dgm:spPr/>
    </dgm:pt>
    <dgm:pt modelId="{26D64222-4F07-430E-A2C7-10318C6B247E}" type="pres">
      <dgm:prSet presAssocID="{FCAE0296-7319-4AA6-8AD2-83F0FB980924}" presName="rootText" presStyleLbl="node2" presStyleIdx="1" presStyleCnt="4" custScaleX="130528">
        <dgm:presLayoutVars>
          <dgm:chPref val="3"/>
        </dgm:presLayoutVars>
      </dgm:prSet>
      <dgm:spPr/>
    </dgm:pt>
    <dgm:pt modelId="{F1F302DA-E79B-49BC-AB32-8CF36744B569}" type="pres">
      <dgm:prSet presAssocID="{FCAE0296-7319-4AA6-8AD2-83F0FB980924}" presName="rootConnector" presStyleLbl="node2" presStyleIdx="1" presStyleCnt="4"/>
      <dgm:spPr/>
    </dgm:pt>
    <dgm:pt modelId="{454A97F0-4696-491C-8E52-9FCD92B910B0}" type="pres">
      <dgm:prSet presAssocID="{FCAE0296-7319-4AA6-8AD2-83F0FB980924}" presName="hierChild4" presStyleCnt="0"/>
      <dgm:spPr/>
    </dgm:pt>
    <dgm:pt modelId="{E54FAA15-E0E8-4913-AECC-51758E183D9C}" type="pres">
      <dgm:prSet presAssocID="{FCAE0296-7319-4AA6-8AD2-83F0FB980924}" presName="hierChild5" presStyleCnt="0"/>
      <dgm:spPr/>
    </dgm:pt>
    <dgm:pt modelId="{AB2C5A38-CBA3-4F7F-9F4F-7A12276C3B52}" type="pres">
      <dgm:prSet presAssocID="{9BD2B27A-D83E-4945-A904-771199AB65F2}" presName="Name37" presStyleLbl="parChTrans1D2" presStyleIdx="2" presStyleCnt="4"/>
      <dgm:spPr/>
    </dgm:pt>
    <dgm:pt modelId="{5A77D375-3979-4C13-8319-C1AB87C7AD46}" type="pres">
      <dgm:prSet presAssocID="{E886B51F-5427-45D2-8BAA-0847567102C9}" presName="hierRoot2" presStyleCnt="0">
        <dgm:presLayoutVars>
          <dgm:hierBranch val="init"/>
        </dgm:presLayoutVars>
      </dgm:prSet>
      <dgm:spPr/>
    </dgm:pt>
    <dgm:pt modelId="{EB5A75FB-C6D5-425E-A8E1-3D0A8DB8764B}" type="pres">
      <dgm:prSet presAssocID="{E886B51F-5427-45D2-8BAA-0847567102C9}" presName="rootComposite" presStyleCnt="0"/>
      <dgm:spPr/>
    </dgm:pt>
    <dgm:pt modelId="{DBD18246-3800-489F-90B9-5C5B8C65C04D}" type="pres">
      <dgm:prSet presAssocID="{E886B51F-5427-45D2-8BAA-0847567102C9}" presName="rootText" presStyleLbl="node2" presStyleIdx="2" presStyleCnt="4" custScaleX="140408" custLinFactNeighborX="-2567" custLinFactNeighborY="-5274">
        <dgm:presLayoutVars>
          <dgm:chPref val="3"/>
        </dgm:presLayoutVars>
      </dgm:prSet>
      <dgm:spPr/>
    </dgm:pt>
    <dgm:pt modelId="{437451BB-0B5D-4281-B640-78652BAA5643}" type="pres">
      <dgm:prSet presAssocID="{E886B51F-5427-45D2-8BAA-0847567102C9}" presName="rootConnector" presStyleLbl="node2" presStyleIdx="2" presStyleCnt="4"/>
      <dgm:spPr/>
    </dgm:pt>
    <dgm:pt modelId="{251476BF-7D98-4E85-A31A-1AD6D9BD9C38}" type="pres">
      <dgm:prSet presAssocID="{E886B51F-5427-45D2-8BAA-0847567102C9}" presName="hierChild4" presStyleCnt="0"/>
      <dgm:spPr/>
    </dgm:pt>
    <dgm:pt modelId="{FEC341B2-ADEF-4833-9BAF-7FD5B29FA4E8}" type="pres">
      <dgm:prSet presAssocID="{E886B51F-5427-45D2-8BAA-0847567102C9}" presName="hierChild5" presStyleCnt="0"/>
      <dgm:spPr/>
    </dgm:pt>
    <dgm:pt modelId="{90104739-232D-4C98-A989-7E30C1248A3F}" type="pres">
      <dgm:prSet presAssocID="{18D2F749-088B-477F-9CCA-A6E4CEA077AA}" presName="Name37" presStyleLbl="parChTrans1D2" presStyleIdx="3" presStyleCnt="4"/>
      <dgm:spPr/>
    </dgm:pt>
    <dgm:pt modelId="{E988C13F-AEED-4405-BB55-AD4BBC72FE86}" type="pres">
      <dgm:prSet presAssocID="{D8E6118C-C5CF-4CBD-A180-6F7DBA034CFF}" presName="hierRoot2" presStyleCnt="0">
        <dgm:presLayoutVars>
          <dgm:hierBranch val="init"/>
        </dgm:presLayoutVars>
      </dgm:prSet>
      <dgm:spPr/>
    </dgm:pt>
    <dgm:pt modelId="{CC3A1786-18E6-487B-8FE2-03C96DB1213D}" type="pres">
      <dgm:prSet presAssocID="{D8E6118C-C5CF-4CBD-A180-6F7DBA034CFF}" presName="rootComposite" presStyleCnt="0"/>
      <dgm:spPr/>
    </dgm:pt>
    <dgm:pt modelId="{6841202F-B307-4325-90B8-7B369771672E}" type="pres">
      <dgm:prSet presAssocID="{D8E6118C-C5CF-4CBD-A180-6F7DBA034CFF}" presName="rootText" presStyleLbl="node2" presStyleIdx="3" presStyleCnt="4" custScaleX="139684">
        <dgm:presLayoutVars>
          <dgm:chPref val="3"/>
        </dgm:presLayoutVars>
      </dgm:prSet>
      <dgm:spPr/>
    </dgm:pt>
    <dgm:pt modelId="{F5259987-8371-40CC-A766-6C4007EE4E7C}" type="pres">
      <dgm:prSet presAssocID="{D8E6118C-C5CF-4CBD-A180-6F7DBA034CFF}" presName="rootConnector" presStyleLbl="node2" presStyleIdx="3" presStyleCnt="4"/>
      <dgm:spPr/>
    </dgm:pt>
    <dgm:pt modelId="{E9806474-F302-4A4F-B0DB-05EFFA1CF947}" type="pres">
      <dgm:prSet presAssocID="{D8E6118C-C5CF-4CBD-A180-6F7DBA034CFF}" presName="hierChild4" presStyleCnt="0"/>
      <dgm:spPr/>
    </dgm:pt>
    <dgm:pt modelId="{4D447652-31A3-432E-920F-4B91E4660D2F}" type="pres">
      <dgm:prSet presAssocID="{D8E6118C-C5CF-4CBD-A180-6F7DBA034CFF}" presName="hierChild5" presStyleCnt="0"/>
      <dgm:spPr/>
    </dgm:pt>
    <dgm:pt modelId="{E039C11D-3748-46D8-BBE0-89F3BEDB6661}" type="pres">
      <dgm:prSet presAssocID="{7C1BC3E5-91D6-494A-98CA-7867E98BA354}" presName="hierChild3" presStyleCnt="0"/>
      <dgm:spPr/>
    </dgm:pt>
  </dgm:ptLst>
  <dgm:cxnLst>
    <dgm:cxn modelId="{45050110-5C51-4987-9D12-6D38E8E07408}" type="presOf" srcId="{3BA11377-34B8-4551-B8FF-BC3421D698B4}" destId="{640A5E08-F75B-4676-8E0A-A5D42A167BCD}" srcOrd="0" destOrd="0" presId="urn:microsoft.com/office/officeart/2005/8/layout/orgChart1"/>
    <dgm:cxn modelId="{5CE44928-667F-473C-904D-251E6E74F76D}" srcId="{7C1BC3E5-91D6-494A-98CA-7867E98BA354}" destId="{FCAE0296-7319-4AA6-8AD2-83F0FB980924}" srcOrd="1" destOrd="0" parTransId="{DA8A9E5F-D8FD-45B2-9734-7B628E0FE34D}" sibTransId="{BE496CF8-3A66-4F76-BB53-7BB4C5E3D415}"/>
    <dgm:cxn modelId="{5E424931-3014-449F-8A31-2011F683F2ED}" type="presOf" srcId="{9BD2B27A-D83E-4945-A904-771199AB65F2}" destId="{AB2C5A38-CBA3-4F7F-9F4F-7A12276C3B52}" srcOrd="0" destOrd="0" presId="urn:microsoft.com/office/officeart/2005/8/layout/orgChart1"/>
    <dgm:cxn modelId="{B7805D34-1421-40CE-9645-45229691DFBB}" type="presOf" srcId="{FCAE0296-7319-4AA6-8AD2-83F0FB980924}" destId="{26D64222-4F07-430E-A2C7-10318C6B247E}" srcOrd="0" destOrd="0" presId="urn:microsoft.com/office/officeart/2005/8/layout/orgChart1"/>
    <dgm:cxn modelId="{F00BEF5B-210A-4998-9728-7509C28C8D6E}" type="presOf" srcId="{DA8A9E5F-D8FD-45B2-9734-7B628E0FE34D}" destId="{39B6244E-2383-4A52-9D95-D1D3AE3C4623}" srcOrd="0" destOrd="0" presId="urn:microsoft.com/office/officeart/2005/8/layout/orgChart1"/>
    <dgm:cxn modelId="{E32B2843-5FE4-4ED3-87BC-6B649A10FF17}" type="presOf" srcId="{FCAE0296-7319-4AA6-8AD2-83F0FB980924}" destId="{F1F302DA-E79B-49BC-AB32-8CF36744B569}" srcOrd="1" destOrd="0" presId="urn:microsoft.com/office/officeart/2005/8/layout/orgChart1"/>
    <dgm:cxn modelId="{23A7144D-055A-48CF-A98B-7A4E3549C32B}" type="presOf" srcId="{E886B51F-5427-45D2-8BAA-0847567102C9}" destId="{DBD18246-3800-489F-90B9-5C5B8C65C04D}" srcOrd="0" destOrd="0" presId="urn:microsoft.com/office/officeart/2005/8/layout/orgChart1"/>
    <dgm:cxn modelId="{7950CF74-BBF1-4B43-8C76-5FD44C11033A}" type="presOf" srcId="{7C1BC3E5-91D6-494A-98CA-7867E98BA354}" destId="{5B1D9CA9-6D7D-415F-BBB7-3D1B0DEB331E}" srcOrd="1" destOrd="0" presId="urn:microsoft.com/office/officeart/2005/8/layout/orgChart1"/>
    <dgm:cxn modelId="{1394EA74-9D30-4359-8D38-0C998B722CF8}" srcId="{7C1BC3E5-91D6-494A-98CA-7867E98BA354}" destId="{E886B51F-5427-45D2-8BAA-0847567102C9}" srcOrd="2" destOrd="0" parTransId="{9BD2B27A-D83E-4945-A904-771199AB65F2}" sibTransId="{4F33AC88-F046-49B4-9F53-12FBDE6A3F1C}"/>
    <dgm:cxn modelId="{75D60D75-17F3-4492-A8E8-53D591CE5EE9}" type="presOf" srcId="{D8E6118C-C5CF-4CBD-A180-6F7DBA034CFF}" destId="{F5259987-8371-40CC-A766-6C4007EE4E7C}" srcOrd="1" destOrd="0" presId="urn:microsoft.com/office/officeart/2005/8/layout/orgChart1"/>
    <dgm:cxn modelId="{A06DFA7D-77C4-481C-837D-2760B55531CE}" srcId="{7C1BC3E5-91D6-494A-98CA-7867E98BA354}" destId="{D8E6118C-C5CF-4CBD-A180-6F7DBA034CFF}" srcOrd="3" destOrd="0" parTransId="{18D2F749-088B-477F-9CCA-A6E4CEA077AA}" sibTransId="{00479A62-A0B3-4DCF-9492-6FEE5F3C5AAD}"/>
    <dgm:cxn modelId="{A15A9483-1DE7-41CF-8ED9-26B2686C2CEF}" type="presOf" srcId="{0926CC1F-CCC9-4C80-B0F1-7FA6BBCECC8B}" destId="{8B0D5C3E-051D-4166-ADFA-BFFEF3A2EFC2}" srcOrd="1" destOrd="0" presId="urn:microsoft.com/office/officeart/2005/8/layout/orgChart1"/>
    <dgm:cxn modelId="{6A162EA4-85DE-4662-B54B-9694A8B642CE}" type="presOf" srcId="{7C1BC3E5-91D6-494A-98CA-7867E98BA354}" destId="{87C6EB41-09F9-48CC-A468-3F5627CB08EF}" srcOrd="0" destOrd="0" presId="urn:microsoft.com/office/officeart/2005/8/layout/orgChart1"/>
    <dgm:cxn modelId="{D948F1B0-6ABA-4227-8188-42106885D3DE}" type="presOf" srcId="{0926CC1F-CCC9-4C80-B0F1-7FA6BBCECC8B}" destId="{4E6426BC-5B2D-4269-B82B-4E7F5088A7F8}" srcOrd="0" destOrd="0" presId="urn:microsoft.com/office/officeart/2005/8/layout/orgChart1"/>
    <dgm:cxn modelId="{E16D48B3-FCEF-48F7-AEF2-50DE92CDD227}" type="presOf" srcId="{18D2F749-088B-477F-9CCA-A6E4CEA077AA}" destId="{90104739-232D-4C98-A989-7E30C1248A3F}" srcOrd="0" destOrd="0" presId="urn:microsoft.com/office/officeart/2005/8/layout/orgChart1"/>
    <dgm:cxn modelId="{1430A8CF-99CF-4475-B0C5-332F2C3084BB}" type="presOf" srcId="{D8E6118C-C5CF-4CBD-A180-6F7DBA034CFF}" destId="{6841202F-B307-4325-90B8-7B369771672E}" srcOrd="0" destOrd="0" presId="urn:microsoft.com/office/officeart/2005/8/layout/orgChart1"/>
    <dgm:cxn modelId="{91AA60D6-661A-4EFD-A83E-36B8A9A970C5}" type="presOf" srcId="{D538B023-0DE5-46F3-8D67-96655448CF19}" destId="{0B87F269-3194-484E-9F9E-4C0589310609}" srcOrd="0" destOrd="0" presId="urn:microsoft.com/office/officeart/2005/8/layout/orgChart1"/>
    <dgm:cxn modelId="{A2B7D8F6-EE1F-44BB-AD07-4E838AB3A612}" type="presOf" srcId="{E886B51F-5427-45D2-8BAA-0847567102C9}" destId="{437451BB-0B5D-4281-B640-78652BAA5643}" srcOrd="1" destOrd="0" presId="urn:microsoft.com/office/officeart/2005/8/layout/orgChart1"/>
    <dgm:cxn modelId="{D8EC53FE-4E0E-4045-A88A-55B12E87A1CD}" srcId="{3BA11377-34B8-4551-B8FF-BC3421D698B4}" destId="{7C1BC3E5-91D6-494A-98CA-7867E98BA354}" srcOrd="0" destOrd="0" parTransId="{C1FB52D0-61F9-4BB2-909E-A51B4998A9A4}" sibTransId="{CA52B9EF-A333-4267-92A3-D22E73D9E6FE}"/>
    <dgm:cxn modelId="{609BABFE-27CE-4C8D-B483-622FC1D8CAE0}" srcId="{7C1BC3E5-91D6-494A-98CA-7867E98BA354}" destId="{0926CC1F-CCC9-4C80-B0F1-7FA6BBCECC8B}" srcOrd="0" destOrd="0" parTransId="{D538B023-0DE5-46F3-8D67-96655448CF19}" sibTransId="{541E1DBD-A4DC-4E09-889C-D7D8610F2DB9}"/>
    <dgm:cxn modelId="{B129E714-E32A-4A02-89FD-524740E8589A}" type="presParOf" srcId="{640A5E08-F75B-4676-8E0A-A5D42A167BCD}" destId="{487DAAB8-B14E-439A-AAFA-77671A23778F}" srcOrd="0" destOrd="0" presId="urn:microsoft.com/office/officeart/2005/8/layout/orgChart1"/>
    <dgm:cxn modelId="{7BFD8CBB-18C5-455D-92D1-531679FCE9B3}" type="presParOf" srcId="{487DAAB8-B14E-439A-AAFA-77671A23778F}" destId="{B2CFCC54-E780-4397-B8BF-771CCDB6E676}" srcOrd="0" destOrd="0" presId="urn:microsoft.com/office/officeart/2005/8/layout/orgChart1"/>
    <dgm:cxn modelId="{3DAC0EA0-100B-4607-906F-C74D907EF773}" type="presParOf" srcId="{B2CFCC54-E780-4397-B8BF-771CCDB6E676}" destId="{87C6EB41-09F9-48CC-A468-3F5627CB08EF}" srcOrd="0" destOrd="0" presId="urn:microsoft.com/office/officeart/2005/8/layout/orgChart1"/>
    <dgm:cxn modelId="{5B4FC110-747C-40B2-AA0E-086516FE6596}" type="presParOf" srcId="{B2CFCC54-E780-4397-B8BF-771CCDB6E676}" destId="{5B1D9CA9-6D7D-415F-BBB7-3D1B0DEB331E}" srcOrd="1" destOrd="0" presId="urn:microsoft.com/office/officeart/2005/8/layout/orgChart1"/>
    <dgm:cxn modelId="{AB13258B-69CA-43DE-83C1-A01C295907CA}" type="presParOf" srcId="{487DAAB8-B14E-439A-AAFA-77671A23778F}" destId="{615BAC78-68FD-488E-8384-3AC68D259B19}" srcOrd="1" destOrd="0" presId="urn:microsoft.com/office/officeart/2005/8/layout/orgChart1"/>
    <dgm:cxn modelId="{231F3C34-F14A-4D58-A5CB-C714F8D95932}" type="presParOf" srcId="{615BAC78-68FD-488E-8384-3AC68D259B19}" destId="{0B87F269-3194-484E-9F9E-4C0589310609}" srcOrd="0" destOrd="0" presId="urn:microsoft.com/office/officeart/2005/8/layout/orgChart1"/>
    <dgm:cxn modelId="{CF1078DB-6DA0-4994-846E-017E73552012}" type="presParOf" srcId="{615BAC78-68FD-488E-8384-3AC68D259B19}" destId="{F25D6169-C989-4017-93D2-E7A7CBF34C99}" srcOrd="1" destOrd="0" presId="urn:microsoft.com/office/officeart/2005/8/layout/orgChart1"/>
    <dgm:cxn modelId="{9D36FB22-1C0B-46CE-837C-D2D0F22315BD}" type="presParOf" srcId="{F25D6169-C989-4017-93D2-E7A7CBF34C99}" destId="{333041C7-E902-498A-B400-7A362FC94693}" srcOrd="0" destOrd="0" presId="urn:microsoft.com/office/officeart/2005/8/layout/orgChart1"/>
    <dgm:cxn modelId="{1CF8E6D8-59B3-45A6-B596-6A9D81C74153}" type="presParOf" srcId="{333041C7-E902-498A-B400-7A362FC94693}" destId="{4E6426BC-5B2D-4269-B82B-4E7F5088A7F8}" srcOrd="0" destOrd="0" presId="urn:microsoft.com/office/officeart/2005/8/layout/orgChart1"/>
    <dgm:cxn modelId="{790451B7-6D23-4183-91EF-F00C6F6DC5AD}" type="presParOf" srcId="{333041C7-E902-498A-B400-7A362FC94693}" destId="{8B0D5C3E-051D-4166-ADFA-BFFEF3A2EFC2}" srcOrd="1" destOrd="0" presId="urn:microsoft.com/office/officeart/2005/8/layout/orgChart1"/>
    <dgm:cxn modelId="{262B3724-7DA8-473D-8B72-AE40ED6AECA6}" type="presParOf" srcId="{F25D6169-C989-4017-93D2-E7A7CBF34C99}" destId="{E685E4DF-C00F-4991-9C04-ECDD9C71AB72}" srcOrd="1" destOrd="0" presId="urn:microsoft.com/office/officeart/2005/8/layout/orgChart1"/>
    <dgm:cxn modelId="{28B76A12-AAF0-4C4E-A3E5-4F0E6465192D}" type="presParOf" srcId="{F25D6169-C989-4017-93D2-E7A7CBF34C99}" destId="{C4331C94-61B9-4D07-8139-7BD95D3EB053}" srcOrd="2" destOrd="0" presId="urn:microsoft.com/office/officeart/2005/8/layout/orgChart1"/>
    <dgm:cxn modelId="{14A04D33-2018-4229-A2C7-577E70185911}" type="presParOf" srcId="{615BAC78-68FD-488E-8384-3AC68D259B19}" destId="{39B6244E-2383-4A52-9D95-D1D3AE3C4623}" srcOrd="2" destOrd="0" presId="urn:microsoft.com/office/officeart/2005/8/layout/orgChart1"/>
    <dgm:cxn modelId="{BD648378-8F55-49DF-B6B8-F0A6263AF4EC}" type="presParOf" srcId="{615BAC78-68FD-488E-8384-3AC68D259B19}" destId="{5F3758C3-A73C-4D05-80E3-66ED714FF537}" srcOrd="3" destOrd="0" presId="urn:microsoft.com/office/officeart/2005/8/layout/orgChart1"/>
    <dgm:cxn modelId="{1992B9D9-2939-4DB1-B79F-5CCCC6C1EF0A}" type="presParOf" srcId="{5F3758C3-A73C-4D05-80E3-66ED714FF537}" destId="{22430375-95EC-4D1E-9665-C98A4BD7F767}" srcOrd="0" destOrd="0" presId="urn:microsoft.com/office/officeart/2005/8/layout/orgChart1"/>
    <dgm:cxn modelId="{E10525B3-FAFD-41C3-A3E5-87D7E08DDB2A}" type="presParOf" srcId="{22430375-95EC-4D1E-9665-C98A4BD7F767}" destId="{26D64222-4F07-430E-A2C7-10318C6B247E}" srcOrd="0" destOrd="0" presId="urn:microsoft.com/office/officeart/2005/8/layout/orgChart1"/>
    <dgm:cxn modelId="{34AD828B-6AEB-467A-9E9A-5ABC3BED6E8D}" type="presParOf" srcId="{22430375-95EC-4D1E-9665-C98A4BD7F767}" destId="{F1F302DA-E79B-49BC-AB32-8CF36744B569}" srcOrd="1" destOrd="0" presId="urn:microsoft.com/office/officeart/2005/8/layout/orgChart1"/>
    <dgm:cxn modelId="{4D5500CC-750E-4360-8399-18B5E9068F21}" type="presParOf" srcId="{5F3758C3-A73C-4D05-80E3-66ED714FF537}" destId="{454A97F0-4696-491C-8E52-9FCD92B910B0}" srcOrd="1" destOrd="0" presId="urn:microsoft.com/office/officeart/2005/8/layout/orgChart1"/>
    <dgm:cxn modelId="{1D4AFCC1-BBDF-4C12-9058-D5517052199C}" type="presParOf" srcId="{5F3758C3-A73C-4D05-80E3-66ED714FF537}" destId="{E54FAA15-E0E8-4913-AECC-51758E183D9C}" srcOrd="2" destOrd="0" presId="urn:microsoft.com/office/officeart/2005/8/layout/orgChart1"/>
    <dgm:cxn modelId="{0BCACEE1-143F-4FAC-BF06-7053376780FB}" type="presParOf" srcId="{615BAC78-68FD-488E-8384-3AC68D259B19}" destId="{AB2C5A38-CBA3-4F7F-9F4F-7A12276C3B52}" srcOrd="4" destOrd="0" presId="urn:microsoft.com/office/officeart/2005/8/layout/orgChart1"/>
    <dgm:cxn modelId="{B7BE08BD-D81A-4AFF-ACA4-4E32CB6A8B93}" type="presParOf" srcId="{615BAC78-68FD-488E-8384-3AC68D259B19}" destId="{5A77D375-3979-4C13-8319-C1AB87C7AD46}" srcOrd="5" destOrd="0" presId="urn:microsoft.com/office/officeart/2005/8/layout/orgChart1"/>
    <dgm:cxn modelId="{CD6AFF94-8DEC-44DE-89D1-6AC286B92B35}" type="presParOf" srcId="{5A77D375-3979-4C13-8319-C1AB87C7AD46}" destId="{EB5A75FB-C6D5-425E-A8E1-3D0A8DB8764B}" srcOrd="0" destOrd="0" presId="urn:microsoft.com/office/officeart/2005/8/layout/orgChart1"/>
    <dgm:cxn modelId="{94414481-1546-4E70-8ED3-D6BDF91C112E}" type="presParOf" srcId="{EB5A75FB-C6D5-425E-A8E1-3D0A8DB8764B}" destId="{DBD18246-3800-489F-90B9-5C5B8C65C04D}" srcOrd="0" destOrd="0" presId="urn:microsoft.com/office/officeart/2005/8/layout/orgChart1"/>
    <dgm:cxn modelId="{8B36EEF2-45E8-463C-9C4E-541EA847A889}" type="presParOf" srcId="{EB5A75FB-C6D5-425E-A8E1-3D0A8DB8764B}" destId="{437451BB-0B5D-4281-B640-78652BAA5643}" srcOrd="1" destOrd="0" presId="urn:microsoft.com/office/officeart/2005/8/layout/orgChart1"/>
    <dgm:cxn modelId="{C5DE2AF0-2E93-4C8B-ADE6-CE9E6BAE2567}" type="presParOf" srcId="{5A77D375-3979-4C13-8319-C1AB87C7AD46}" destId="{251476BF-7D98-4E85-A31A-1AD6D9BD9C38}" srcOrd="1" destOrd="0" presId="urn:microsoft.com/office/officeart/2005/8/layout/orgChart1"/>
    <dgm:cxn modelId="{7C64ABC8-3D63-45E4-BE5C-54497E112BBE}" type="presParOf" srcId="{5A77D375-3979-4C13-8319-C1AB87C7AD46}" destId="{FEC341B2-ADEF-4833-9BAF-7FD5B29FA4E8}" srcOrd="2" destOrd="0" presId="urn:microsoft.com/office/officeart/2005/8/layout/orgChart1"/>
    <dgm:cxn modelId="{8D59407F-1868-4B3A-A462-915ED00B1AC9}" type="presParOf" srcId="{615BAC78-68FD-488E-8384-3AC68D259B19}" destId="{90104739-232D-4C98-A989-7E30C1248A3F}" srcOrd="6" destOrd="0" presId="urn:microsoft.com/office/officeart/2005/8/layout/orgChart1"/>
    <dgm:cxn modelId="{8839839D-5235-416F-B70C-C5F497AAE9FC}" type="presParOf" srcId="{615BAC78-68FD-488E-8384-3AC68D259B19}" destId="{E988C13F-AEED-4405-BB55-AD4BBC72FE86}" srcOrd="7" destOrd="0" presId="urn:microsoft.com/office/officeart/2005/8/layout/orgChart1"/>
    <dgm:cxn modelId="{B0999E29-9AFF-4A70-B01B-64EA0D18EA6D}" type="presParOf" srcId="{E988C13F-AEED-4405-BB55-AD4BBC72FE86}" destId="{CC3A1786-18E6-487B-8FE2-03C96DB1213D}" srcOrd="0" destOrd="0" presId="urn:microsoft.com/office/officeart/2005/8/layout/orgChart1"/>
    <dgm:cxn modelId="{C30E971B-E9D1-4D59-9475-DCCE9A16F443}" type="presParOf" srcId="{CC3A1786-18E6-487B-8FE2-03C96DB1213D}" destId="{6841202F-B307-4325-90B8-7B369771672E}" srcOrd="0" destOrd="0" presId="urn:microsoft.com/office/officeart/2005/8/layout/orgChart1"/>
    <dgm:cxn modelId="{CBEFBEB3-FD74-4992-8BB3-CF2E031105F9}" type="presParOf" srcId="{CC3A1786-18E6-487B-8FE2-03C96DB1213D}" destId="{F5259987-8371-40CC-A766-6C4007EE4E7C}" srcOrd="1" destOrd="0" presId="urn:microsoft.com/office/officeart/2005/8/layout/orgChart1"/>
    <dgm:cxn modelId="{90E46172-4179-453A-B065-923E06130B19}" type="presParOf" srcId="{E988C13F-AEED-4405-BB55-AD4BBC72FE86}" destId="{E9806474-F302-4A4F-B0DB-05EFFA1CF947}" srcOrd="1" destOrd="0" presId="urn:microsoft.com/office/officeart/2005/8/layout/orgChart1"/>
    <dgm:cxn modelId="{017B4FAF-33D4-48E8-A67E-16022D62F1D6}" type="presParOf" srcId="{E988C13F-AEED-4405-BB55-AD4BBC72FE86}" destId="{4D447652-31A3-432E-920F-4B91E4660D2F}" srcOrd="2" destOrd="0" presId="urn:microsoft.com/office/officeart/2005/8/layout/orgChart1"/>
    <dgm:cxn modelId="{F35E203F-A830-4339-B3DB-C917D98FE886}" type="presParOf" srcId="{487DAAB8-B14E-439A-AAFA-77671A23778F}" destId="{E039C11D-3748-46D8-BBE0-89F3BEDB66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BA11377-34B8-4551-B8FF-BC3421D698B4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1BC3E5-91D6-494A-98CA-7867E98BA354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Authentication</a:t>
          </a:r>
        </a:p>
      </dgm:t>
    </dgm:pt>
    <dgm:pt modelId="{C1FB52D0-61F9-4BB2-909E-A51B4998A9A4}" type="parTrans" cxnId="{D8EC53FE-4E0E-4045-A88A-55B12E87A1CD}">
      <dgm:prSet/>
      <dgm:spPr/>
      <dgm:t>
        <a:bodyPr/>
        <a:lstStyle/>
        <a:p>
          <a:endParaRPr lang="en-US"/>
        </a:p>
      </dgm:t>
    </dgm:pt>
    <dgm:pt modelId="{CA52B9EF-A333-4267-92A3-D22E73D9E6FE}" type="sibTrans" cxnId="{D8EC53FE-4E0E-4045-A88A-55B12E87A1CD}">
      <dgm:prSet/>
      <dgm:spPr/>
      <dgm:t>
        <a:bodyPr/>
        <a:lstStyle/>
        <a:p>
          <a:endParaRPr lang="en-US"/>
        </a:p>
      </dgm:t>
    </dgm:pt>
    <dgm:pt modelId="{0926CC1F-CCC9-4C80-B0F1-7FA6BBCECC8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LDAP</a:t>
          </a:r>
        </a:p>
      </dgm:t>
    </dgm:pt>
    <dgm:pt modelId="{D538B023-0DE5-46F3-8D67-96655448CF19}" type="parTrans" cxnId="{609BABFE-27CE-4C8D-B483-622FC1D8CAE0}">
      <dgm:prSet/>
      <dgm:spPr/>
      <dgm:t>
        <a:bodyPr/>
        <a:lstStyle/>
        <a:p>
          <a:endParaRPr lang="en-US"/>
        </a:p>
      </dgm:t>
    </dgm:pt>
    <dgm:pt modelId="{541E1DBD-A4DC-4E09-889C-D7D8610F2DB9}" type="sibTrans" cxnId="{609BABFE-27CE-4C8D-B483-622FC1D8CAE0}">
      <dgm:prSet/>
      <dgm:spPr/>
      <dgm:t>
        <a:bodyPr/>
        <a:lstStyle/>
        <a:p>
          <a:endParaRPr lang="en-US"/>
        </a:p>
      </dgm:t>
    </dgm:pt>
    <dgm:pt modelId="{FCAE0296-7319-4AA6-8AD2-83F0FB980924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SSO</a:t>
          </a:r>
        </a:p>
      </dgm:t>
    </dgm:pt>
    <dgm:pt modelId="{DA8A9E5F-D8FD-45B2-9734-7B628E0FE34D}" type="parTrans" cxnId="{5CE44928-667F-473C-904D-251E6E74F76D}">
      <dgm:prSet/>
      <dgm:spPr/>
      <dgm:t>
        <a:bodyPr/>
        <a:lstStyle/>
        <a:p>
          <a:endParaRPr lang="en-US"/>
        </a:p>
      </dgm:t>
    </dgm:pt>
    <dgm:pt modelId="{BE496CF8-3A66-4F76-BB53-7BB4C5E3D415}" type="sibTrans" cxnId="{5CE44928-667F-473C-904D-251E6E74F76D}">
      <dgm:prSet/>
      <dgm:spPr/>
      <dgm:t>
        <a:bodyPr/>
        <a:lstStyle/>
        <a:p>
          <a:endParaRPr lang="en-US"/>
        </a:p>
      </dgm:t>
    </dgm:pt>
    <dgm:pt modelId="{E886B51F-5427-45D2-8BAA-0847567102C9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External Table</a:t>
          </a:r>
        </a:p>
      </dgm:t>
    </dgm:pt>
    <dgm:pt modelId="{9BD2B27A-D83E-4945-A904-771199AB65F2}" type="parTrans" cxnId="{1394EA74-9D30-4359-8D38-0C998B722CF8}">
      <dgm:prSet/>
      <dgm:spPr/>
      <dgm:t>
        <a:bodyPr/>
        <a:lstStyle/>
        <a:p>
          <a:endParaRPr lang="en-US"/>
        </a:p>
      </dgm:t>
    </dgm:pt>
    <dgm:pt modelId="{4F33AC88-F046-49B4-9F53-12FBDE6A3F1C}" type="sibTrans" cxnId="{1394EA74-9D30-4359-8D38-0C998B722CF8}">
      <dgm:prSet/>
      <dgm:spPr/>
      <dgm:t>
        <a:bodyPr/>
        <a:lstStyle/>
        <a:p>
          <a:endParaRPr lang="en-US"/>
        </a:p>
      </dgm:t>
    </dgm:pt>
    <dgm:pt modelId="{D8E6118C-C5CF-4CBD-A180-6F7DBA034CFF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Custom SSO</a:t>
          </a:r>
        </a:p>
      </dgm:t>
    </dgm:pt>
    <dgm:pt modelId="{18D2F749-088B-477F-9CCA-A6E4CEA077AA}" type="parTrans" cxnId="{A06DFA7D-77C4-481C-837D-2760B55531CE}">
      <dgm:prSet/>
      <dgm:spPr/>
      <dgm:t>
        <a:bodyPr/>
        <a:lstStyle/>
        <a:p>
          <a:endParaRPr lang="en-US"/>
        </a:p>
      </dgm:t>
    </dgm:pt>
    <dgm:pt modelId="{00479A62-A0B3-4DCF-9492-6FEE5F3C5AAD}" type="sibTrans" cxnId="{A06DFA7D-77C4-481C-837D-2760B55531CE}">
      <dgm:prSet/>
      <dgm:spPr/>
      <dgm:t>
        <a:bodyPr/>
        <a:lstStyle/>
        <a:p>
          <a:endParaRPr lang="en-US"/>
        </a:p>
      </dgm:t>
    </dgm:pt>
    <dgm:pt modelId="{640A5E08-F75B-4676-8E0A-A5D42A167BCD}" type="pres">
      <dgm:prSet presAssocID="{3BA11377-34B8-4551-B8FF-BC3421D698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7DAAB8-B14E-439A-AAFA-77671A23778F}" type="pres">
      <dgm:prSet presAssocID="{7C1BC3E5-91D6-494A-98CA-7867E98BA354}" presName="hierRoot1" presStyleCnt="0">
        <dgm:presLayoutVars>
          <dgm:hierBranch val="init"/>
        </dgm:presLayoutVars>
      </dgm:prSet>
      <dgm:spPr/>
    </dgm:pt>
    <dgm:pt modelId="{B2CFCC54-E780-4397-B8BF-771CCDB6E676}" type="pres">
      <dgm:prSet presAssocID="{7C1BC3E5-91D6-494A-98CA-7867E98BA354}" presName="rootComposite1" presStyleCnt="0"/>
      <dgm:spPr/>
    </dgm:pt>
    <dgm:pt modelId="{87C6EB41-09F9-48CC-A468-3F5627CB08EF}" type="pres">
      <dgm:prSet presAssocID="{7C1BC3E5-91D6-494A-98CA-7867E98BA354}" presName="rootText1" presStyleLbl="node0" presStyleIdx="0" presStyleCnt="1" custScaleX="140153" custLinFactNeighborX="-4275" custLinFactNeighborY="-4860">
        <dgm:presLayoutVars>
          <dgm:chPref val="3"/>
        </dgm:presLayoutVars>
      </dgm:prSet>
      <dgm:spPr/>
    </dgm:pt>
    <dgm:pt modelId="{5B1D9CA9-6D7D-415F-BBB7-3D1B0DEB331E}" type="pres">
      <dgm:prSet presAssocID="{7C1BC3E5-91D6-494A-98CA-7867E98BA354}" presName="rootConnector1" presStyleLbl="node1" presStyleIdx="0" presStyleCnt="0"/>
      <dgm:spPr/>
    </dgm:pt>
    <dgm:pt modelId="{615BAC78-68FD-488E-8384-3AC68D259B19}" type="pres">
      <dgm:prSet presAssocID="{7C1BC3E5-91D6-494A-98CA-7867E98BA354}" presName="hierChild2" presStyleCnt="0"/>
      <dgm:spPr/>
    </dgm:pt>
    <dgm:pt modelId="{0B87F269-3194-484E-9F9E-4C0589310609}" type="pres">
      <dgm:prSet presAssocID="{D538B023-0DE5-46F3-8D67-96655448CF19}" presName="Name37" presStyleLbl="parChTrans1D2" presStyleIdx="0" presStyleCnt="4"/>
      <dgm:spPr/>
    </dgm:pt>
    <dgm:pt modelId="{F25D6169-C989-4017-93D2-E7A7CBF34C99}" type="pres">
      <dgm:prSet presAssocID="{0926CC1F-CCC9-4C80-B0F1-7FA6BBCECC8B}" presName="hierRoot2" presStyleCnt="0">
        <dgm:presLayoutVars>
          <dgm:hierBranch val="init"/>
        </dgm:presLayoutVars>
      </dgm:prSet>
      <dgm:spPr/>
    </dgm:pt>
    <dgm:pt modelId="{333041C7-E902-498A-B400-7A362FC94693}" type="pres">
      <dgm:prSet presAssocID="{0926CC1F-CCC9-4C80-B0F1-7FA6BBCECC8B}" presName="rootComposite" presStyleCnt="0"/>
      <dgm:spPr/>
    </dgm:pt>
    <dgm:pt modelId="{4E6426BC-5B2D-4269-B82B-4E7F5088A7F8}" type="pres">
      <dgm:prSet presAssocID="{0926CC1F-CCC9-4C80-B0F1-7FA6BBCECC8B}" presName="rootText" presStyleLbl="node2" presStyleIdx="0" presStyleCnt="4" custScaleX="131851" custLinFactNeighborX="-7444" custLinFactNeighborY="-3426">
        <dgm:presLayoutVars>
          <dgm:chPref val="3"/>
        </dgm:presLayoutVars>
      </dgm:prSet>
      <dgm:spPr/>
    </dgm:pt>
    <dgm:pt modelId="{8B0D5C3E-051D-4166-ADFA-BFFEF3A2EFC2}" type="pres">
      <dgm:prSet presAssocID="{0926CC1F-CCC9-4C80-B0F1-7FA6BBCECC8B}" presName="rootConnector" presStyleLbl="node2" presStyleIdx="0" presStyleCnt="4"/>
      <dgm:spPr/>
    </dgm:pt>
    <dgm:pt modelId="{E685E4DF-C00F-4991-9C04-ECDD9C71AB72}" type="pres">
      <dgm:prSet presAssocID="{0926CC1F-CCC9-4C80-B0F1-7FA6BBCECC8B}" presName="hierChild4" presStyleCnt="0"/>
      <dgm:spPr/>
    </dgm:pt>
    <dgm:pt modelId="{C4331C94-61B9-4D07-8139-7BD95D3EB053}" type="pres">
      <dgm:prSet presAssocID="{0926CC1F-CCC9-4C80-B0F1-7FA6BBCECC8B}" presName="hierChild5" presStyleCnt="0"/>
      <dgm:spPr/>
    </dgm:pt>
    <dgm:pt modelId="{39B6244E-2383-4A52-9D95-D1D3AE3C4623}" type="pres">
      <dgm:prSet presAssocID="{DA8A9E5F-D8FD-45B2-9734-7B628E0FE34D}" presName="Name37" presStyleLbl="parChTrans1D2" presStyleIdx="1" presStyleCnt="4"/>
      <dgm:spPr/>
    </dgm:pt>
    <dgm:pt modelId="{5F3758C3-A73C-4D05-80E3-66ED714FF537}" type="pres">
      <dgm:prSet presAssocID="{FCAE0296-7319-4AA6-8AD2-83F0FB980924}" presName="hierRoot2" presStyleCnt="0">
        <dgm:presLayoutVars>
          <dgm:hierBranch val="init"/>
        </dgm:presLayoutVars>
      </dgm:prSet>
      <dgm:spPr/>
    </dgm:pt>
    <dgm:pt modelId="{22430375-95EC-4D1E-9665-C98A4BD7F767}" type="pres">
      <dgm:prSet presAssocID="{FCAE0296-7319-4AA6-8AD2-83F0FB980924}" presName="rootComposite" presStyleCnt="0"/>
      <dgm:spPr/>
    </dgm:pt>
    <dgm:pt modelId="{26D64222-4F07-430E-A2C7-10318C6B247E}" type="pres">
      <dgm:prSet presAssocID="{FCAE0296-7319-4AA6-8AD2-83F0FB980924}" presName="rootText" presStyleLbl="node2" presStyleIdx="1" presStyleCnt="4" custScaleX="130528">
        <dgm:presLayoutVars>
          <dgm:chPref val="3"/>
        </dgm:presLayoutVars>
      </dgm:prSet>
      <dgm:spPr/>
    </dgm:pt>
    <dgm:pt modelId="{F1F302DA-E79B-49BC-AB32-8CF36744B569}" type="pres">
      <dgm:prSet presAssocID="{FCAE0296-7319-4AA6-8AD2-83F0FB980924}" presName="rootConnector" presStyleLbl="node2" presStyleIdx="1" presStyleCnt="4"/>
      <dgm:spPr/>
    </dgm:pt>
    <dgm:pt modelId="{454A97F0-4696-491C-8E52-9FCD92B910B0}" type="pres">
      <dgm:prSet presAssocID="{FCAE0296-7319-4AA6-8AD2-83F0FB980924}" presName="hierChild4" presStyleCnt="0"/>
      <dgm:spPr/>
    </dgm:pt>
    <dgm:pt modelId="{E54FAA15-E0E8-4913-AECC-51758E183D9C}" type="pres">
      <dgm:prSet presAssocID="{FCAE0296-7319-4AA6-8AD2-83F0FB980924}" presName="hierChild5" presStyleCnt="0"/>
      <dgm:spPr/>
    </dgm:pt>
    <dgm:pt modelId="{AB2C5A38-CBA3-4F7F-9F4F-7A12276C3B52}" type="pres">
      <dgm:prSet presAssocID="{9BD2B27A-D83E-4945-A904-771199AB65F2}" presName="Name37" presStyleLbl="parChTrans1D2" presStyleIdx="2" presStyleCnt="4"/>
      <dgm:spPr/>
    </dgm:pt>
    <dgm:pt modelId="{5A77D375-3979-4C13-8319-C1AB87C7AD46}" type="pres">
      <dgm:prSet presAssocID="{E886B51F-5427-45D2-8BAA-0847567102C9}" presName="hierRoot2" presStyleCnt="0">
        <dgm:presLayoutVars>
          <dgm:hierBranch val="init"/>
        </dgm:presLayoutVars>
      </dgm:prSet>
      <dgm:spPr/>
    </dgm:pt>
    <dgm:pt modelId="{EB5A75FB-C6D5-425E-A8E1-3D0A8DB8764B}" type="pres">
      <dgm:prSet presAssocID="{E886B51F-5427-45D2-8BAA-0847567102C9}" presName="rootComposite" presStyleCnt="0"/>
      <dgm:spPr/>
    </dgm:pt>
    <dgm:pt modelId="{DBD18246-3800-489F-90B9-5C5B8C65C04D}" type="pres">
      <dgm:prSet presAssocID="{E886B51F-5427-45D2-8BAA-0847567102C9}" presName="rootText" presStyleLbl="node2" presStyleIdx="2" presStyleCnt="4" custScaleX="140408" custLinFactNeighborX="-2567" custLinFactNeighborY="-5274">
        <dgm:presLayoutVars>
          <dgm:chPref val="3"/>
        </dgm:presLayoutVars>
      </dgm:prSet>
      <dgm:spPr/>
    </dgm:pt>
    <dgm:pt modelId="{437451BB-0B5D-4281-B640-78652BAA5643}" type="pres">
      <dgm:prSet presAssocID="{E886B51F-5427-45D2-8BAA-0847567102C9}" presName="rootConnector" presStyleLbl="node2" presStyleIdx="2" presStyleCnt="4"/>
      <dgm:spPr/>
    </dgm:pt>
    <dgm:pt modelId="{251476BF-7D98-4E85-A31A-1AD6D9BD9C38}" type="pres">
      <dgm:prSet presAssocID="{E886B51F-5427-45D2-8BAA-0847567102C9}" presName="hierChild4" presStyleCnt="0"/>
      <dgm:spPr/>
    </dgm:pt>
    <dgm:pt modelId="{FEC341B2-ADEF-4833-9BAF-7FD5B29FA4E8}" type="pres">
      <dgm:prSet presAssocID="{E886B51F-5427-45D2-8BAA-0847567102C9}" presName="hierChild5" presStyleCnt="0"/>
      <dgm:spPr/>
    </dgm:pt>
    <dgm:pt modelId="{90104739-232D-4C98-A989-7E30C1248A3F}" type="pres">
      <dgm:prSet presAssocID="{18D2F749-088B-477F-9CCA-A6E4CEA077AA}" presName="Name37" presStyleLbl="parChTrans1D2" presStyleIdx="3" presStyleCnt="4"/>
      <dgm:spPr/>
    </dgm:pt>
    <dgm:pt modelId="{E988C13F-AEED-4405-BB55-AD4BBC72FE86}" type="pres">
      <dgm:prSet presAssocID="{D8E6118C-C5CF-4CBD-A180-6F7DBA034CFF}" presName="hierRoot2" presStyleCnt="0">
        <dgm:presLayoutVars>
          <dgm:hierBranch val="init"/>
        </dgm:presLayoutVars>
      </dgm:prSet>
      <dgm:spPr/>
    </dgm:pt>
    <dgm:pt modelId="{CC3A1786-18E6-487B-8FE2-03C96DB1213D}" type="pres">
      <dgm:prSet presAssocID="{D8E6118C-C5CF-4CBD-A180-6F7DBA034CFF}" presName="rootComposite" presStyleCnt="0"/>
      <dgm:spPr/>
    </dgm:pt>
    <dgm:pt modelId="{6841202F-B307-4325-90B8-7B369771672E}" type="pres">
      <dgm:prSet presAssocID="{D8E6118C-C5CF-4CBD-A180-6F7DBA034CFF}" presName="rootText" presStyleLbl="node2" presStyleIdx="3" presStyleCnt="4" custScaleX="139684">
        <dgm:presLayoutVars>
          <dgm:chPref val="3"/>
        </dgm:presLayoutVars>
      </dgm:prSet>
      <dgm:spPr/>
    </dgm:pt>
    <dgm:pt modelId="{F5259987-8371-40CC-A766-6C4007EE4E7C}" type="pres">
      <dgm:prSet presAssocID="{D8E6118C-C5CF-4CBD-A180-6F7DBA034CFF}" presName="rootConnector" presStyleLbl="node2" presStyleIdx="3" presStyleCnt="4"/>
      <dgm:spPr/>
    </dgm:pt>
    <dgm:pt modelId="{E9806474-F302-4A4F-B0DB-05EFFA1CF947}" type="pres">
      <dgm:prSet presAssocID="{D8E6118C-C5CF-4CBD-A180-6F7DBA034CFF}" presName="hierChild4" presStyleCnt="0"/>
      <dgm:spPr/>
    </dgm:pt>
    <dgm:pt modelId="{4D447652-31A3-432E-920F-4B91E4660D2F}" type="pres">
      <dgm:prSet presAssocID="{D8E6118C-C5CF-4CBD-A180-6F7DBA034CFF}" presName="hierChild5" presStyleCnt="0"/>
      <dgm:spPr/>
    </dgm:pt>
    <dgm:pt modelId="{E039C11D-3748-46D8-BBE0-89F3BEDB6661}" type="pres">
      <dgm:prSet presAssocID="{7C1BC3E5-91D6-494A-98CA-7867E98BA354}" presName="hierChild3" presStyleCnt="0"/>
      <dgm:spPr/>
    </dgm:pt>
  </dgm:ptLst>
  <dgm:cxnLst>
    <dgm:cxn modelId="{D866A001-478B-4F8C-AC3F-E65F9336BA35}" type="presOf" srcId="{7C1BC3E5-91D6-494A-98CA-7867E98BA354}" destId="{87C6EB41-09F9-48CC-A468-3F5627CB08EF}" srcOrd="0" destOrd="0" presId="urn:microsoft.com/office/officeart/2005/8/layout/orgChart1"/>
    <dgm:cxn modelId="{7A0B530F-4E92-49B1-A1C6-EC7310AD9400}" type="presOf" srcId="{D8E6118C-C5CF-4CBD-A180-6F7DBA034CFF}" destId="{F5259987-8371-40CC-A766-6C4007EE4E7C}" srcOrd="1" destOrd="0" presId="urn:microsoft.com/office/officeart/2005/8/layout/orgChart1"/>
    <dgm:cxn modelId="{5CE44928-667F-473C-904D-251E6E74F76D}" srcId="{7C1BC3E5-91D6-494A-98CA-7867E98BA354}" destId="{FCAE0296-7319-4AA6-8AD2-83F0FB980924}" srcOrd="1" destOrd="0" parTransId="{DA8A9E5F-D8FD-45B2-9734-7B628E0FE34D}" sibTransId="{BE496CF8-3A66-4F76-BB53-7BB4C5E3D415}"/>
    <dgm:cxn modelId="{55EF584B-B40E-46C0-928F-F9651C451C80}" type="presOf" srcId="{FCAE0296-7319-4AA6-8AD2-83F0FB980924}" destId="{F1F302DA-E79B-49BC-AB32-8CF36744B569}" srcOrd="1" destOrd="0" presId="urn:microsoft.com/office/officeart/2005/8/layout/orgChart1"/>
    <dgm:cxn modelId="{260CC64B-50AD-4FDA-BAF0-79D23A322072}" type="presOf" srcId="{0926CC1F-CCC9-4C80-B0F1-7FA6BBCECC8B}" destId="{8B0D5C3E-051D-4166-ADFA-BFFEF3A2EFC2}" srcOrd="1" destOrd="0" presId="urn:microsoft.com/office/officeart/2005/8/layout/orgChart1"/>
    <dgm:cxn modelId="{07D7876D-ACB1-47B3-A9A6-C6FF79C5D12B}" type="presOf" srcId="{E886B51F-5427-45D2-8BAA-0847567102C9}" destId="{437451BB-0B5D-4281-B640-78652BAA5643}" srcOrd="1" destOrd="0" presId="urn:microsoft.com/office/officeart/2005/8/layout/orgChart1"/>
    <dgm:cxn modelId="{04BDA173-DF7B-4C73-A236-C41384201322}" type="presOf" srcId="{3BA11377-34B8-4551-B8FF-BC3421D698B4}" destId="{640A5E08-F75B-4676-8E0A-A5D42A167BCD}" srcOrd="0" destOrd="0" presId="urn:microsoft.com/office/officeart/2005/8/layout/orgChart1"/>
    <dgm:cxn modelId="{1394EA74-9D30-4359-8D38-0C998B722CF8}" srcId="{7C1BC3E5-91D6-494A-98CA-7867E98BA354}" destId="{E886B51F-5427-45D2-8BAA-0847567102C9}" srcOrd="2" destOrd="0" parTransId="{9BD2B27A-D83E-4945-A904-771199AB65F2}" sibTransId="{4F33AC88-F046-49B4-9F53-12FBDE6A3F1C}"/>
    <dgm:cxn modelId="{D796105A-8A67-4170-9117-8EE6738DB890}" type="presOf" srcId="{DA8A9E5F-D8FD-45B2-9734-7B628E0FE34D}" destId="{39B6244E-2383-4A52-9D95-D1D3AE3C4623}" srcOrd="0" destOrd="0" presId="urn:microsoft.com/office/officeart/2005/8/layout/orgChart1"/>
    <dgm:cxn modelId="{A06DFA7D-77C4-481C-837D-2760B55531CE}" srcId="{7C1BC3E5-91D6-494A-98CA-7867E98BA354}" destId="{D8E6118C-C5CF-4CBD-A180-6F7DBA034CFF}" srcOrd="3" destOrd="0" parTransId="{18D2F749-088B-477F-9CCA-A6E4CEA077AA}" sibTransId="{00479A62-A0B3-4DCF-9492-6FEE5F3C5AAD}"/>
    <dgm:cxn modelId="{52B76B8E-E33D-4C92-B09C-9067C56C2F8F}" type="presOf" srcId="{7C1BC3E5-91D6-494A-98CA-7867E98BA354}" destId="{5B1D9CA9-6D7D-415F-BBB7-3D1B0DEB331E}" srcOrd="1" destOrd="0" presId="urn:microsoft.com/office/officeart/2005/8/layout/orgChart1"/>
    <dgm:cxn modelId="{D942088F-D2DA-465C-925B-C7EE3CDE0FB0}" type="presOf" srcId="{0926CC1F-CCC9-4C80-B0F1-7FA6BBCECC8B}" destId="{4E6426BC-5B2D-4269-B82B-4E7F5088A7F8}" srcOrd="0" destOrd="0" presId="urn:microsoft.com/office/officeart/2005/8/layout/orgChart1"/>
    <dgm:cxn modelId="{3179E4A2-0B53-44AC-B48F-D8F14485C32E}" type="presOf" srcId="{D8E6118C-C5CF-4CBD-A180-6F7DBA034CFF}" destId="{6841202F-B307-4325-90B8-7B369771672E}" srcOrd="0" destOrd="0" presId="urn:microsoft.com/office/officeart/2005/8/layout/orgChart1"/>
    <dgm:cxn modelId="{074BDEA3-BF75-4266-A1B0-1F9A26C234F0}" type="presOf" srcId="{D538B023-0DE5-46F3-8D67-96655448CF19}" destId="{0B87F269-3194-484E-9F9E-4C0589310609}" srcOrd="0" destOrd="0" presId="urn:microsoft.com/office/officeart/2005/8/layout/orgChart1"/>
    <dgm:cxn modelId="{240EFEAF-50E6-4002-9046-C000C99FC616}" type="presOf" srcId="{FCAE0296-7319-4AA6-8AD2-83F0FB980924}" destId="{26D64222-4F07-430E-A2C7-10318C6B247E}" srcOrd="0" destOrd="0" presId="urn:microsoft.com/office/officeart/2005/8/layout/orgChart1"/>
    <dgm:cxn modelId="{EE8065BA-182A-46FB-B5FA-FC43CB67252B}" type="presOf" srcId="{18D2F749-088B-477F-9CCA-A6E4CEA077AA}" destId="{90104739-232D-4C98-A989-7E30C1248A3F}" srcOrd="0" destOrd="0" presId="urn:microsoft.com/office/officeart/2005/8/layout/orgChart1"/>
    <dgm:cxn modelId="{D84638E4-E228-42B7-B385-095F16A64513}" type="presOf" srcId="{9BD2B27A-D83E-4945-A904-771199AB65F2}" destId="{AB2C5A38-CBA3-4F7F-9F4F-7A12276C3B52}" srcOrd="0" destOrd="0" presId="urn:microsoft.com/office/officeart/2005/8/layout/orgChart1"/>
    <dgm:cxn modelId="{A05F88EC-7895-4960-80E8-77621EDC739C}" type="presOf" srcId="{E886B51F-5427-45D2-8BAA-0847567102C9}" destId="{DBD18246-3800-489F-90B9-5C5B8C65C04D}" srcOrd="0" destOrd="0" presId="urn:microsoft.com/office/officeart/2005/8/layout/orgChart1"/>
    <dgm:cxn modelId="{D8EC53FE-4E0E-4045-A88A-55B12E87A1CD}" srcId="{3BA11377-34B8-4551-B8FF-BC3421D698B4}" destId="{7C1BC3E5-91D6-494A-98CA-7867E98BA354}" srcOrd="0" destOrd="0" parTransId="{C1FB52D0-61F9-4BB2-909E-A51B4998A9A4}" sibTransId="{CA52B9EF-A333-4267-92A3-D22E73D9E6FE}"/>
    <dgm:cxn modelId="{609BABFE-27CE-4C8D-B483-622FC1D8CAE0}" srcId="{7C1BC3E5-91D6-494A-98CA-7867E98BA354}" destId="{0926CC1F-CCC9-4C80-B0F1-7FA6BBCECC8B}" srcOrd="0" destOrd="0" parTransId="{D538B023-0DE5-46F3-8D67-96655448CF19}" sibTransId="{541E1DBD-A4DC-4E09-889C-D7D8610F2DB9}"/>
    <dgm:cxn modelId="{53A615D5-19FC-4189-88E9-754D052E305D}" type="presParOf" srcId="{640A5E08-F75B-4676-8E0A-A5D42A167BCD}" destId="{487DAAB8-B14E-439A-AAFA-77671A23778F}" srcOrd="0" destOrd="0" presId="urn:microsoft.com/office/officeart/2005/8/layout/orgChart1"/>
    <dgm:cxn modelId="{BFA0AF2D-6FE2-4FFC-9F48-69135579E4F2}" type="presParOf" srcId="{487DAAB8-B14E-439A-AAFA-77671A23778F}" destId="{B2CFCC54-E780-4397-B8BF-771CCDB6E676}" srcOrd="0" destOrd="0" presId="urn:microsoft.com/office/officeart/2005/8/layout/orgChart1"/>
    <dgm:cxn modelId="{585B4826-19FE-425B-ADF2-A67A8BFAD797}" type="presParOf" srcId="{B2CFCC54-E780-4397-B8BF-771CCDB6E676}" destId="{87C6EB41-09F9-48CC-A468-3F5627CB08EF}" srcOrd="0" destOrd="0" presId="urn:microsoft.com/office/officeart/2005/8/layout/orgChart1"/>
    <dgm:cxn modelId="{3251E788-602F-4E61-8A05-A0A566D5018D}" type="presParOf" srcId="{B2CFCC54-E780-4397-B8BF-771CCDB6E676}" destId="{5B1D9CA9-6D7D-415F-BBB7-3D1B0DEB331E}" srcOrd="1" destOrd="0" presId="urn:microsoft.com/office/officeart/2005/8/layout/orgChart1"/>
    <dgm:cxn modelId="{300EF924-D3DD-4BE8-B721-EEF095DDAA36}" type="presParOf" srcId="{487DAAB8-B14E-439A-AAFA-77671A23778F}" destId="{615BAC78-68FD-488E-8384-3AC68D259B19}" srcOrd="1" destOrd="0" presId="urn:microsoft.com/office/officeart/2005/8/layout/orgChart1"/>
    <dgm:cxn modelId="{CBF6E913-BA3B-4795-BAED-3219976105C0}" type="presParOf" srcId="{615BAC78-68FD-488E-8384-3AC68D259B19}" destId="{0B87F269-3194-484E-9F9E-4C0589310609}" srcOrd="0" destOrd="0" presId="urn:microsoft.com/office/officeart/2005/8/layout/orgChart1"/>
    <dgm:cxn modelId="{BD22BB20-0970-466F-8DFE-690030397553}" type="presParOf" srcId="{615BAC78-68FD-488E-8384-3AC68D259B19}" destId="{F25D6169-C989-4017-93D2-E7A7CBF34C99}" srcOrd="1" destOrd="0" presId="urn:microsoft.com/office/officeart/2005/8/layout/orgChart1"/>
    <dgm:cxn modelId="{8015AA42-250A-4D9F-8471-E7729B9E09C4}" type="presParOf" srcId="{F25D6169-C989-4017-93D2-E7A7CBF34C99}" destId="{333041C7-E902-498A-B400-7A362FC94693}" srcOrd="0" destOrd="0" presId="urn:microsoft.com/office/officeart/2005/8/layout/orgChart1"/>
    <dgm:cxn modelId="{248E7567-E8FD-4E1E-95B3-BA5225DBDFEE}" type="presParOf" srcId="{333041C7-E902-498A-B400-7A362FC94693}" destId="{4E6426BC-5B2D-4269-B82B-4E7F5088A7F8}" srcOrd="0" destOrd="0" presId="urn:microsoft.com/office/officeart/2005/8/layout/orgChart1"/>
    <dgm:cxn modelId="{7A59D23E-0653-46BE-A54F-E1D61E9A3683}" type="presParOf" srcId="{333041C7-E902-498A-B400-7A362FC94693}" destId="{8B0D5C3E-051D-4166-ADFA-BFFEF3A2EFC2}" srcOrd="1" destOrd="0" presId="urn:microsoft.com/office/officeart/2005/8/layout/orgChart1"/>
    <dgm:cxn modelId="{02478175-C9D5-4B99-997B-191D940321E6}" type="presParOf" srcId="{F25D6169-C989-4017-93D2-E7A7CBF34C99}" destId="{E685E4DF-C00F-4991-9C04-ECDD9C71AB72}" srcOrd="1" destOrd="0" presId="urn:microsoft.com/office/officeart/2005/8/layout/orgChart1"/>
    <dgm:cxn modelId="{84FED7CD-9ADD-462D-BC10-3D489B51C601}" type="presParOf" srcId="{F25D6169-C989-4017-93D2-E7A7CBF34C99}" destId="{C4331C94-61B9-4D07-8139-7BD95D3EB053}" srcOrd="2" destOrd="0" presId="urn:microsoft.com/office/officeart/2005/8/layout/orgChart1"/>
    <dgm:cxn modelId="{522F9BE5-CFFF-4074-B74C-3D2208283DD4}" type="presParOf" srcId="{615BAC78-68FD-488E-8384-3AC68D259B19}" destId="{39B6244E-2383-4A52-9D95-D1D3AE3C4623}" srcOrd="2" destOrd="0" presId="urn:microsoft.com/office/officeart/2005/8/layout/orgChart1"/>
    <dgm:cxn modelId="{DE76BBFA-2A25-4892-8CF7-0334BBFAB5DD}" type="presParOf" srcId="{615BAC78-68FD-488E-8384-3AC68D259B19}" destId="{5F3758C3-A73C-4D05-80E3-66ED714FF537}" srcOrd="3" destOrd="0" presId="urn:microsoft.com/office/officeart/2005/8/layout/orgChart1"/>
    <dgm:cxn modelId="{84CDB3D8-C862-4B96-A1BE-6305534CC994}" type="presParOf" srcId="{5F3758C3-A73C-4D05-80E3-66ED714FF537}" destId="{22430375-95EC-4D1E-9665-C98A4BD7F767}" srcOrd="0" destOrd="0" presId="urn:microsoft.com/office/officeart/2005/8/layout/orgChart1"/>
    <dgm:cxn modelId="{C232E7A7-4AC8-4458-8284-8F36C7A3FF54}" type="presParOf" srcId="{22430375-95EC-4D1E-9665-C98A4BD7F767}" destId="{26D64222-4F07-430E-A2C7-10318C6B247E}" srcOrd="0" destOrd="0" presId="urn:microsoft.com/office/officeart/2005/8/layout/orgChart1"/>
    <dgm:cxn modelId="{7CA9114A-1921-48EA-A1B2-BBF7FB07AD1B}" type="presParOf" srcId="{22430375-95EC-4D1E-9665-C98A4BD7F767}" destId="{F1F302DA-E79B-49BC-AB32-8CF36744B569}" srcOrd="1" destOrd="0" presId="urn:microsoft.com/office/officeart/2005/8/layout/orgChart1"/>
    <dgm:cxn modelId="{C59DBEA0-FEDC-49EF-977A-821B058B59A1}" type="presParOf" srcId="{5F3758C3-A73C-4D05-80E3-66ED714FF537}" destId="{454A97F0-4696-491C-8E52-9FCD92B910B0}" srcOrd="1" destOrd="0" presId="urn:microsoft.com/office/officeart/2005/8/layout/orgChart1"/>
    <dgm:cxn modelId="{96F278F8-18B8-4CD8-8459-69537C25857B}" type="presParOf" srcId="{5F3758C3-A73C-4D05-80E3-66ED714FF537}" destId="{E54FAA15-E0E8-4913-AECC-51758E183D9C}" srcOrd="2" destOrd="0" presId="urn:microsoft.com/office/officeart/2005/8/layout/orgChart1"/>
    <dgm:cxn modelId="{2DE12C44-5A9E-4D2E-B313-D46E255C3218}" type="presParOf" srcId="{615BAC78-68FD-488E-8384-3AC68D259B19}" destId="{AB2C5A38-CBA3-4F7F-9F4F-7A12276C3B52}" srcOrd="4" destOrd="0" presId="urn:microsoft.com/office/officeart/2005/8/layout/orgChart1"/>
    <dgm:cxn modelId="{6F6E1A2A-9810-4CDD-87A9-2411FBB0661F}" type="presParOf" srcId="{615BAC78-68FD-488E-8384-3AC68D259B19}" destId="{5A77D375-3979-4C13-8319-C1AB87C7AD46}" srcOrd="5" destOrd="0" presId="urn:microsoft.com/office/officeart/2005/8/layout/orgChart1"/>
    <dgm:cxn modelId="{354B8D5C-9E55-4CA0-A2CA-D84089AF5D75}" type="presParOf" srcId="{5A77D375-3979-4C13-8319-C1AB87C7AD46}" destId="{EB5A75FB-C6D5-425E-A8E1-3D0A8DB8764B}" srcOrd="0" destOrd="0" presId="urn:microsoft.com/office/officeart/2005/8/layout/orgChart1"/>
    <dgm:cxn modelId="{FC18F698-4AB5-4AE6-84DF-81E4873A0154}" type="presParOf" srcId="{EB5A75FB-C6D5-425E-A8E1-3D0A8DB8764B}" destId="{DBD18246-3800-489F-90B9-5C5B8C65C04D}" srcOrd="0" destOrd="0" presId="urn:microsoft.com/office/officeart/2005/8/layout/orgChart1"/>
    <dgm:cxn modelId="{391A54D7-2E6E-4911-90E9-52F5801B801E}" type="presParOf" srcId="{EB5A75FB-C6D5-425E-A8E1-3D0A8DB8764B}" destId="{437451BB-0B5D-4281-B640-78652BAA5643}" srcOrd="1" destOrd="0" presId="urn:microsoft.com/office/officeart/2005/8/layout/orgChart1"/>
    <dgm:cxn modelId="{9CC075CB-11A5-4AFC-A019-F9A6CC226082}" type="presParOf" srcId="{5A77D375-3979-4C13-8319-C1AB87C7AD46}" destId="{251476BF-7D98-4E85-A31A-1AD6D9BD9C38}" srcOrd="1" destOrd="0" presId="urn:microsoft.com/office/officeart/2005/8/layout/orgChart1"/>
    <dgm:cxn modelId="{B143F7C5-4033-483E-B22C-5F64E7A2E149}" type="presParOf" srcId="{5A77D375-3979-4C13-8319-C1AB87C7AD46}" destId="{FEC341B2-ADEF-4833-9BAF-7FD5B29FA4E8}" srcOrd="2" destOrd="0" presId="urn:microsoft.com/office/officeart/2005/8/layout/orgChart1"/>
    <dgm:cxn modelId="{1B7E466A-527C-4865-BB09-E71AB91378A4}" type="presParOf" srcId="{615BAC78-68FD-488E-8384-3AC68D259B19}" destId="{90104739-232D-4C98-A989-7E30C1248A3F}" srcOrd="6" destOrd="0" presId="urn:microsoft.com/office/officeart/2005/8/layout/orgChart1"/>
    <dgm:cxn modelId="{767757BC-254A-4B62-AE8A-DFE5C4365371}" type="presParOf" srcId="{615BAC78-68FD-488E-8384-3AC68D259B19}" destId="{E988C13F-AEED-4405-BB55-AD4BBC72FE86}" srcOrd="7" destOrd="0" presId="urn:microsoft.com/office/officeart/2005/8/layout/orgChart1"/>
    <dgm:cxn modelId="{4BDF4EFF-97BE-468E-8FED-E13D78D9EE72}" type="presParOf" srcId="{E988C13F-AEED-4405-BB55-AD4BBC72FE86}" destId="{CC3A1786-18E6-487B-8FE2-03C96DB1213D}" srcOrd="0" destOrd="0" presId="urn:microsoft.com/office/officeart/2005/8/layout/orgChart1"/>
    <dgm:cxn modelId="{524B3650-1C85-4542-91CB-7A50ED5E8217}" type="presParOf" srcId="{CC3A1786-18E6-487B-8FE2-03C96DB1213D}" destId="{6841202F-B307-4325-90B8-7B369771672E}" srcOrd="0" destOrd="0" presId="urn:microsoft.com/office/officeart/2005/8/layout/orgChart1"/>
    <dgm:cxn modelId="{BE4F9616-EEF8-435E-BD39-9A65FE67D25B}" type="presParOf" srcId="{CC3A1786-18E6-487B-8FE2-03C96DB1213D}" destId="{F5259987-8371-40CC-A766-6C4007EE4E7C}" srcOrd="1" destOrd="0" presId="urn:microsoft.com/office/officeart/2005/8/layout/orgChart1"/>
    <dgm:cxn modelId="{06AAF1FF-C7DA-419B-9E21-918E52C3155B}" type="presParOf" srcId="{E988C13F-AEED-4405-BB55-AD4BBC72FE86}" destId="{E9806474-F302-4A4F-B0DB-05EFFA1CF947}" srcOrd="1" destOrd="0" presId="urn:microsoft.com/office/officeart/2005/8/layout/orgChart1"/>
    <dgm:cxn modelId="{E9558059-25FD-4DA9-A0A4-C360A36E0C37}" type="presParOf" srcId="{E988C13F-AEED-4405-BB55-AD4BBC72FE86}" destId="{4D447652-31A3-432E-920F-4B91E4660D2F}" srcOrd="2" destOrd="0" presId="urn:microsoft.com/office/officeart/2005/8/layout/orgChart1"/>
    <dgm:cxn modelId="{62FFFF3D-9FAA-4A5F-97C5-D56F5C7EA28B}" type="presParOf" srcId="{487DAAB8-B14E-439A-AAFA-77671A23778F}" destId="{E039C11D-3748-46D8-BBE0-89F3BEDB66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BA11377-34B8-4551-B8FF-BC3421D698B4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1BC3E5-91D6-494A-98CA-7867E98BA354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Authentication</a:t>
          </a:r>
        </a:p>
      </dgm:t>
    </dgm:pt>
    <dgm:pt modelId="{C1FB52D0-61F9-4BB2-909E-A51B4998A9A4}" type="parTrans" cxnId="{D8EC53FE-4E0E-4045-A88A-55B12E87A1CD}">
      <dgm:prSet/>
      <dgm:spPr/>
      <dgm:t>
        <a:bodyPr/>
        <a:lstStyle/>
        <a:p>
          <a:endParaRPr lang="en-US"/>
        </a:p>
      </dgm:t>
    </dgm:pt>
    <dgm:pt modelId="{CA52B9EF-A333-4267-92A3-D22E73D9E6FE}" type="sibTrans" cxnId="{D8EC53FE-4E0E-4045-A88A-55B12E87A1CD}">
      <dgm:prSet/>
      <dgm:spPr/>
      <dgm:t>
        <a:bodyPr/>
        <a:lstStyle/>
        <a:p>
          <a:endParaRPr lang="en-US"/>
        </a:p>
      </dgm:t>
    </dgm:pt>
    <dgm:pt modelId="{0926CC1F-CCC9-4C80-B0F1-7FA6BBCECC8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LDAP</a:t>
          </a:r>
        </a:p>
      </dgm:t>
    </dgm:pt>
    <dgm:pt modelId="{D538B023-0DE5-46F3-8D67-96655448CF19}" type="parTrans" cxnId="{609BABFE-27CE-4C8D-B483-622FC1D8CAE0}">
      <dgm:prSet/>
      <dgm:spPr/>
      <dgm:t>
        <a:bodyPr/>
        <a:lstStyle/>
        <a:p>
          <a:endParaRPr lang="en-US"/>
        </a:p>
      </dgm:t>
    </dgm:pt>
    <dgm:pt modelId="{541E1DBD-A4DC-4E09-889C-D7D8610F2DB9}" type="sibTrans" cxnId="{609BABFE-27CE-4C8D-B483-622FC1D8CAE0}">
      <dgm:prSet/>
      <dgm:spPr/>
      <dgm:t>
        <a:bodyPr/>
        <a:lstStyle/>
        <a:p>
          <a:endParaRPr lang="en-US"/>
        </a:p>
      </dgm:t>
    </dgm:pt>
    <dgm:pt modelId="{FCAE0296-7319-4AA6-8AD2-83F0FB980924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SSO</a:t>
          </a:r>
        </a:p>
      </dgm:t>
    </dgm:pt>
    <dgm:pt modelId="{DA8A9E5F-D8FD-45B2-9734-7B628E0FE34D}" type="parTrans" cxnId="{5CE44928-667F-473C-904D-251E6E74F76D}">
      <dgm:prSet/>
      <dgm:spPr/>
      <dgm:t>
        <a:bodyPr/>
        <a:lstStyle/>
        <a:p>
          <a:endParaRPr lang="en-US"/>
        </a:p>
      </dgm:t>
    </dgm:pt>
    <dgm:pt modelId="{BE496CF8-3A66-4F76-BB53-7BB4C5E3D415}" type="sibTrans" cxnId="{5CE44928-667F-473C-904D-251E6E74F76D}">
      <dgm:prSet/>
      <dgm:spPr/>
      <dgm:t>
        <a:bodyPr/>
        <a:lstStyle/>
        <a:p>
          <a:endParaRPr lang="en-US"/>
        </a:p>
      </dgm:t>
    </dgm:pt>
    <dgm:pt modelId="{E886B51F-5427-45D2-8BAA-0847567102C9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External</a:t>
          </a:r>
          <a:r>
            <a:rPr lang="en-US" sz="1800" dirty="0">
              <a:solidFill>
                <a:schemeClr val="tx1"/>
              </a:solidFill>
            </a:rPr>
            <a:t> </a:t>
          </a:r>
          <a:r>
            <a:rPr lang="en-US" sz="1800" dirty="0">
              <a:solidFill>
                <a:schemeClr val="bg1"/>
              </a:solidFill>
            </a:rPr>
            <a:t>Table</a:t>
          </a:r>
        </a:p>
      </dgm:t>
    </dgm:pt>
    <dgm:pt modelId="{9BD2B27A-D83E-4945-A904-771199AB65F2}" type="parTrans" cxnId="{1394EA74-9D30-4359-8D38-0C998B722CF8}">
      <dgm:prSet/>
      <dgm:spPr/>
      <dgm:t>
        <a:bodyPr/>
        <a:lstStyle/>
        <a:p>
          <a:endParaRPr lang="en-US"/>
        </a:p>
      </dgm:t>
    </dgm:pt>
    <dgm:pt modelId="{4F33AC88-F046-49B4-9F53-12FBDE6A3F1C}" type="sibTrans" cxnId="{1394EA74-9D30-4359-8D38-0C998B722CF8}">
      <dgm:prSet/>
      <dgm:spPr/>
      <dgm:t>
        <a:bodyPr/>
        <a:lstStyle/>
        <a:p>
          <a:endParaRPr lang="en-US"/>
        </a:p>
      </dgm:t>
    </dgm:pt>
    <dgm:pt modelId="{D8E6118C-C5CF-4CBD-A180-6F7DBA034CFF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Custom SSO</a:t>
          </a:r>
        </a:p>
      </dgm:t>
    </dgm:pt>
    <dgm:pt modelId="{18D2F749-088B-477F-9CCA-A6E4CEA077AA}" type="parTrans" cxnId="{A06DFA7D-77C4-481C-837D-2760B55531CE}">
      <dgm:prSet/>
      <dgm:spPr/>
      <dgm:t>
        <a:bodyPr/>
        <a:lstStyle/>
        <a:p>
          <a:endParaRPr lang="en-US"/>
        </a:p>
      </dgm:t>
    </dgm:pt>
    <dgm:pt modelId="{00479A62-A0B3-4DCF-9492-6FEE5F3C5AAD}" type="sibTrans" cxnId="{A06DFA7D-77C4-481C-837D-2760B55531CE}">
      <dgm:prSet/>
      <dgm:spPr/>
      <dgm:t>
        <a:bodyPr/>
        <a:lstStyle/>
        <a:p>
          <a:endParaRPr lang="en-US"/>
        </a:p>
      </dgm:t>
    </dgm:pt>
    <dgm:pt modelId="{640A5E08-F75B-4676-8E0A-A5D42A167BCD}" type="pres">
      <dgm:prSet presAssocID="{3BA11377-34B8-4551-B8FF-BC3421D698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7DAAB8-B14E-439A-AAFA-77671A23778F}" type="pres">
      <dgm:prSet presAssocID="{7C1BC3E5-91D6-494A-98CA-7867E98BA354}" presName="hierRoot1" presStyleCnt="0">
        <dgm:presLayoutVars>
          <dgm:hierBranch val="init"/>
        </dgm:presLayoutVars>
      </dgm:prSet>
      <dgm:spPr/>
    </dgm:pt>
    <dgm:pt modelId="{B2CFCC54-E780-4397-B8BF-771CCDB6E676}" type="pres">
      <dgm:prSet presAssocID="{7C1BC3E5-91D6-494A-98CA-7867E98BA354}" presName="rootComposite1" presStyleCnt="0"/>
      <dgm:spPr/>
    </dgm:pt>
    <dgm:pt modelId="{87C6EB41-09F9-48CC-A468-3F5627CB08EF}" type="pres">
      <dgm:prSet presAssocID="{7C1BC3E5-91D6-494A-98CA-7867E98BA354}" presName="rootText1" presStyleLbl="node0" presStyleIdx="0" presStyleCnt="1" custScaleX="140153" custLinFactNeighborX="-4275" custLinFactNeighborY="-4860">
        <dgm:presLayoutVars>
          <dgm:chPref val="3"/>
        </dgm:presLayoutVars>
      </dgm:prSet>
      <dgm:spPr/>
    </dgm:pt>
    <dgm:pt modelId="{5B1D9CA9-6D7D-415F-BBB7-3D1B0DEB331E}" type="pres">
      <dgm:prSet presAssocID="{7C1BC3E5-91D6-494A-98CA-7867E98BA354}" presName="rootConnector1" presStyleLbl="node1" presStyleIdx="0" presStyleCnt="0"/>
      <dgm:spPr/>
    </dgm:pt>
    <dgm:pt modelId="{615BAC78-68FD-488E-8384-3AC68D259B19}" type="pres">
      <dgm:prSet presAssocID="{7C1BC3E5-91D6-494A-98CA-7867E98BA354}" presName="hierChild2" presStyleCnt="0"/>
      <dgm:spPr/>
    </dgm:pt>
    <dgm:pt modelId="{0B87F269-3194-484E-9F9E-4C0589310609}" type="pres">
      <dgm:prSet presAssocID="{D538B023-0DE5-46F3-8D67-96655448CF19}" presName="Name37" presStyleLbl="parChTrans1D2" presStyleIdx="0" presStyleCnt="4"/>
      <dgm:spPr/>
    </dgm:pt>
    <dgm:pt modelId="{F25D6169-C989-4017-93D2-E7A7CBF34C99}" type="pres">
      <dgm:prSet presAssocID="{0926CC1F-CCC9-4C80-B0F1-7FA6BBCECC8B}" presName="hierRoot2" presStyleCnt="0">
        <dgm:presLayoutVars>
          <dgm:hierBranch val="init"/>
        </dgm:presLayoutVars>
      </dgm:prSet>
      <dgm:spPr/>
    </dgm:pt>
    <dgm:pt modelId="{333041C7-E902-498A-B400-7A362FC94693}" type="pres">
      <dgm:prSet presAssocID="{0926CC1F-CCC9-4C80-B0F1-7FA6BBCECC8B}" presName="rootComposite" presStyleCnt="0"/>
      <dgm:spPr/>
    </dgm:pt>
    <dgm:pt modelId="{4E6426BC-5B2D-4269-B82B-4E7F5088A7F8}" type="pres">
      <dgm:prSet presAssocID="{0926CC1F-CCC9-4C80-B0F1-7FA6BBCECC8B}" presName="rootText" presStyleLbl="node2" presStyleIdx="0" presStyleCnt="4" custScaleX="131851" custLinFactNeighborX="-7444" custLinFactNeighborY="-3426">
        <dgm:presLayoutVars>
          <dgm:chPref val="3"/>
        </dgm:presLayoutVars>
      </dgm:prSet>
      <dgm:spPr/>
    </dgm:pt>
    <dgm:pt modelId="{8B0D5C3E-051D-4166-ADFA-BFFEF3A2EFC2}" type="pres">
      <dgm:prSet presAssocID="{0926CC1F-CCC9-4C80-B0F1-7FA6BBCECC8B}" presName="rootConnector" presStyleLbl="node2" presStyleIdx="0" presStyleCnt="4"/>
      <dgm:spPr/>
    </dgm:pt>
    <dgm:pt modelId="{E685E4DF-C00F-4991-9C04-ECDD9C71AB72}" type="pres">
      <dgm:prSet presAssocID="{0926CC1F-CCC9-4C80-B0F1-7FA6BBCECC8B}" presName="hierChild4" presStyleCnt="0"/>
      <dgm:spPr/>
    </dgm:pt>
    <dgm:pt modelId="{C4331C94-61B9-4D07-8139-7BD95D3EB053}" type="pres">
      <dgm:prSet presAssocID="{0926CC1F-CCC9-4C80-B0F1-7FA6BBCECC8B}" presName="hierChild5" presStyleCnt="0"/>
      <dgm:spPr/>
    </dgm:pt>
    <dgm:pt modelId="{39B6244E-2383-4A52-9D95-D1D3AE3C4623}" type="pres">
      <dgm:prSet presAssocID="{DA8A9E5F-D8FD-45B2-9734-7B628E0FE34D}" presName="Name37" presStyleLbl="parChTrans1D2" presStyleIdx="1" presStyleCnt="4"/>
      <dgm:spPr/>
    </dgm:pt>
    <dgm:pt modelId="{5F3758C3-A73C-4D05-80E3-66ED714FF537}" type="pres">
      <dgm:prSet presAssocID="{FCAE0296-7319-4AA6-8AD2-83F0FB980924}" presName="hierRoot2" presStyleCnt="0">
        <dgm:presLayoutVars>
          <dgm:hierBranch val="init"/>
        </dgm:presLayoutVars>
      </dgm:prSet>
      <dgm:spPr/>
    </dgm:pt>
    <dgm:pt modelId="{22430375-95EC-4D1E-9665-C98A4BD7F767}" type="pres">
      <dgm:prSet presAssocID="{FCAE0296-7319-4AA6-8AD2-83F0FB980924}" presName="rootComposite" presStyleCnt="0"/>
      <dgm:spPr/>
    </dgm:pt>
    <dgm:pt modelId="{26D64222-4F07-430E-A2C7-10318C6B247E}" type="pres">
      <dgm:prSet presAssocID="{FCAE0296-7319-4AA6-8AD2-83F0FB980924}" presName="rootText" presStyleLbl="node2" presStyleIdx="1" presStyleCnt="4" custScaleX="130528">
        <dgm:presLayoutVars>
          <dgm:chPref val="3"/>
        </dgm:presLayoutVars>
      </dgm:prSet>
      <dgm:spPr/>
    </dgm:pt>
    <dgm:pt modelId="{F1F302DA-E79B-49BC-AB32-8CF36744B569}" type="pres">
      <dgm:prSet presAssocID="{FCAE0296-7319-4AA6-8AD2-83F0FB980924}" presName="rootConnector" presStyleLbl="node2" presStyleIdx="1" presStyleCnt="4"/>
      <dgm:spPr/>
    </dgm:pt>
    <dgm:pt modelId="{454A97F0-4696-491C-8E52-9FCD92B910B0}" type="pres">
      <dgm:prSet presAssocID="{FCAE0296-7319-4AA6-8AD2-83F0FB980924}" presName="hierChild4" presStyleCnt="0"/>
      <dgm:spPr/>
    </dgm:pt>
    <dgm:pt modelId="{E54FAA15-E0E8-4913-AECC-51758E183D9C}" type="pres">
      <dgm:prSet presAssocID="{FCAE0296-7319-4AA6-8AD2-83F0FB980924}" presName="hierChild5" presStyleCnt="0"/>
      <dgm:spPr/>
    </dgm:pt>
    <dgm:pt modelId="{AB2C5A38-CBA3-4F7F-9F4F-7A12276C3B52}" type="pres">
      <dgm:prSet presAssocID="{9BD2B27A-D83E-4945-A904-771199AB65F2}" presName="Name37" presStyleLbl="parChTrans1D2" presStyleIdx="2" presStyleCnt="4"/>
      <dgm:spPr/>
    </dgm:pt>
    <dgm:pt modelId="{5A77D375-3979-4C13-8319-C1AB87C7AD46}" type="pres">
      <dgm:prSet presAssocID="{E886B51F-5427-45D2-8BAA-0847567102C9}" presName="hierRoot2" presStyleCnt="0">
        <dgm:presLayoutVars>
          <dgm:hierBranch val="init"/>
        </dgm:presLayoutVars>
      </dgm:prSet>
      <dgm:spPr/>
    </dgm:pt>
    <dgm:pt modelId="{EB5A75FB-C6D5-425E-A8E1-3D0A8DB8764B}" type="pres">
      <dgm:prSet presAssocID="{E886B51F-5427-45D2-8BAA-0847567102C9}" presName="rootComposite" presStyleCnt="0"/>
      <dgm:spPr/>
    </dgm:pt>
    <dgm:pt modelId="{DBD18246-3800-489F-90B9-5C5B8C65C04D}" type="pres">
      <dgm:prSet presAssocID="{E886B51F-5427-45D2-8BAA-0847567102C9}" presName="rootText" presStyleLbl="node2" presStyleIdx="2" presStyleCnt="4" custScaleX="140408" custLinFactNeighborX="-2567" custLinFactNeighborY="-5274">
        <dgm:presLayoutVars>
          <dgm:chPref val="3"/>
        </dgm:presLayoutVars>
      </dgm:prSet>
      <dgm:spPr/>
    </dgm:pt>
    <dgm:pt modelId="{437451BB-0B5D-4281-B640-78652BAA5643}" type="pres">
      <dgm:prSet presAssocID="{E886B51F-5427-45D2-8BAA-0847567102C9}" presName="rootConnector" presStyleLbl="node2" presStyleIdx="2" presStyleCnt="4"/>
      <dgm:spPr/>
    </dgm:pt>
    <dgm:pt modelId="{251476BF-7D98-4E85-A31A-1AD6D9BD9C38}" type="pres">
      <dgm:prSet presAssocID="{E886B51F-5427-45D2-8BAA-0847567102C9}" presName="hierChild4" presStyleCnt="0"/>
      <dgm:spPr/>
    </dgm:pt>
    <dgm:pt modelId="{FEC341B2-ADEF-4833-9BAF-7FD5B29FA4E8}" type="pres">
      <dgm:prSet presAssocID="{E886B51F-5427-45D2-8BAA-0847567102C9}" presName="hierChild5" presStyleCnt="0"/>
      <dgm:spPr/>
    </dgm:pt>
    <dgm:pt modelId="{90104739-232D-4C98-A989-7E30C1248A3F}" type="pres">
      <dgm:prSet presAssocID="{18D2F749-088B-477F-9CCA-A6E4CEA077AA}" presName="Name37" presStyleLbl="parChTrans1D2" presStyleIdx="3" presStyleCnt="4"/>
      <dgm:spPr/>
    </dgm:pt>
    <dgm:pt modelId="{E988C13F-AEED-4405-BB55-AD4BBC72FE86}" type="pres">
      <dgm:prSet presAssocID="{D8E6118C-C5CF-4CBD-A180-6F7DBA034CFF}" presName="hierRoot2" presStyleCnt="0">
        <dgm:presLayoutVars>
          <dgm:hierBranch val="init"/>
        </dgm:presLayoutVars>
      </dgm:prSet>
      <dgm:spPr/>
    </dgm:pt>
    <dgm:pt modelId="{CC3A1786-18E6-487B-8FE2-03C96DB1213D}" type="pres">
      <dgm:prSet presAssocID="{D8E6118C-C5CF-4CBD-A180-6F7DBA034CFF}" presName="rootComposite" presStyleCnt="0"/>
      <dgm:spPr/>
    </dgm:pt>
    <dgm:pt modelId="{6841202F-B307-4325-90B8-7B369771672E}" type="pres">
      <dgm:prSet presAssocID="{D8E6118C-C5CF-4CBD-A180-6F7DBA034CFF}" presName="rootText" presStyleLbl="node2" presStyleIdx="3" presStyleCnt="4" custScaleX="139684">
        <dgm:presLayoutVars>
          <dgm:chPref val="3"/>
        </dgm:presLayoutVars>
      </dgm:prSet>
      <dgm:spPr/>
    </dgm:pt>
    <dgm:pt modelId="{F5259987-8371-40CC-A766-6C4007EE4E7C}" type="pres">
      <dgm:prSet presAssocID="{D8E6118C-C5CF-4CBD-A180-6F7DBA034CFF}" presName="rootConnector" presStyleLbl="node2" presStyleIdx="3" presStyleCnt="4"/>
      <dgm:spPr/>
    </dgm:pt>
    <dgm:pt modelId="{E9806474-F302-4A4F-B0DB-05EFFA1CF947}" type="pres">
      <dgm:prSet presAssocID="{D8E6118C-C5CF-4CBD-A180-6F7DBA034CFF}" presName="hierChild4" presStyleCnt="0"/>
      <dgm:spPr/>
    </dgm:pt>
    <dgm:pt modelId="{4D447652-31A3-432E-920F-4B91E4660D2F}" type="pres">
      <dgm:prSet presAssocID="{D8E6118C-C5CF-4CBD-A180-6F7DBA034CFF}" presName="hierChild5" presStyleCnt="0"/>
      <dgm:spPr/>
    </dgm:pt>
    <dgm:pt modelId="{E039C11D-3748-46D8-BBE0-89F3BEDB6661}" type="pres">
      <dgm:prSet presAssocID="{7C1BC3E5-91D6-494A-98CA-7867E98BA354}" presName="hierChild3" presStyleCnt="0"/>
      <dgm:spPr/>
    </dgm:pt>
  </dgm:ptLst>
  <dgm:cxnLst>
    <dgm:cxn modelId="{7DEC1301-4A8C-4BF1-8052-8CD09FF57E2E}" type="presOf" srcId="{DA8A9E5F-D8FD-45B2-9734-7B628E0FE34D}" destId="{39B6244E-2383-4A52-9D95-D1D3AE3C4623}" srcOrd="0" destOrd="0" presId="urn:microsoft.com/office/officeart/2005/8/layout/orgChart1"/>
    <dgm:cxn modelId="{6FEE4C20-6372-4EFC-A163-8EC550D6AD5A}" type="presOf" srcId="{D538B023-0DE5-46F3-8D67-96655448CF19}" destId="{0B87F269-3194-484E-9F9E-4C0589310609}" srcOrd="0" destOrd="0" presId="urn:microsoft.com/office/officeart/2005/8/layout/orgChart1"/>
    <dgm:cxn modelId="{5CE44928-667F-473C-904D-251E6E74F76D}" srcId="{7C1BC3E5-91D6-494A-98CA-7867E98BA354}" destId="{FCAE0296-7319-4AA6-8AD2-83F0FB980924}" srcOrd="1" destOrd="0" parTransId="{DA8A9E5F-D8FD-45B2-9734-7B628E0FE34D}" sibTransId="{BE496CF8-3A66-4F76-BB53-7BB4C5E3D415}"/>
    <dgm:cxn modelId="{76A4AA31-EBC3-4631-8196-2A266F8710A9}" type="presOf" srcId="{FCAE0296-7319-4AA6-8AD2-83F0FB980924}" destId="{26D64222-4F07-430E-A2C7-10318C6B247E}" srcOrd="0" destOrd="0" presId="urn:microsoft.com/office/officeart/2005/8/layout/orgChart1"/>
    <dgm:cxn modelId="{DA3F073A-2E6F-4E7E-93DF-171BF4FE26F2}" type="presOf" srcId="{7C1BC3E5-91D6-494A-98CA-7867E98BA354}" destId="{5B1D9CA9-6D7D-415F-BBB7-3D1B0DEB331E}" srcOrd="1" destOrd="0" presId="urn:microsoft.com/office/officeart/2005/8/layout/orgChart1"/>
    <dgm:cxn modelId="{A836C961-BD37-4E23-A1EC-80FA73D23771}" type="presOf" srcId="{D8E6118C-C5CF-4CBD-A180-6F7DBA034CFF}" destId="{F5259987-8371-40CC-A766-6C4007EE4E7C}" srcOrd="1" destOrd="0" presId="urn:microsoft.com/office/officeart/2005/8/layout/orgChart1"/>
    <dgm:cxn modelId="{B2F25D44-B410-41A2-A924-1290A0741E12}" type="presOf" srcId="{7C1BC3E5-91D6-494A-98CA-7867E98BA354}" destId="{87C6EB41-09F9-48CC-A468-3F5627CB08EF}" srcOrd="0" destOrd="0" presId="urn:microsoft.com/office/officeart/2005/8/layout/orgChart1"/>
    <dgm:cxn modelId="{3AAB476C-68CE-41D5-9446-A028D81083B3}" type="presOf" srcId="{18D2F749-088B-477F-9CCA-A6E4CEA077AA}" destId="{90104739-232D-4C98-A989-7E30C1248A3F}" srcOrd="0" destOrd="0" presId="urn:microsoft.com/office/officeart/2005/8/layout/orgChart1"/>
    <dgm:cxn modelId="{1394EA74-9D30-4359-8D38-0C998B722CF8}" srcId="{7C1BC3E5-91D6-494A-98CA-7867E98BA354}" destId="{E886B51F-5427-45D2-8BAA-0847567102C9}" srcOrd="2" destOrd="0" parTransId="{9BD2B27A-D83E-4945-A904-771199AB65F2}" sibTransId="{4F33AC88-F046-49B4-9F53-12FBDE6A3F1C}"/>
    <dgm:cxn modelId="{A06DFA7D-77C4-481C-837D-2760B55531CE}" srcId="{7C1BC3E5-91D6-494A-98CA-7867E98BA354}" destId="{D8E6118C-C5CF-4CBD-A180-6F7DBA034CFF}" srcOrd="3" destOrd="0" parTransId="{18D2F749-088B-477F-9CCA-A6E4CEA077AA}" sibTransId="{00479A62-A0B3-4DCF-9492-6FEE5F3C5AAD}"/>
    <dgm:cxn modelId="{BCE65E87-E6D4-493C-8680-B71D70446D6F}" type="presOf" srcId="{E886B51F-5427-45D2-8BAA-0847567102C9}" destId="{437451BB-0B5D-4281-B640-78652BAA5643}" srcOrd="1" destOrd="0" presId="urn:microsoft.com/office/officeart/2005/8/layout/orgChart1"/>
    <dgm:cxn modelId="{08D1938A-F854-450C-A6A4-1AF2557FFA37}" type="presOf" srcId="{D8E6118C-C5CF-4CBD-A180-6F7DBA034CFF}" destId="{6841202F-B307-4325-90B8-7B369771672E}" srcOrd="0" destOrd="0" presId="urn:microsoft.com/office/officeart/2005/8/layout/orgChart1"/>
    <dgm:cxn modelId="{D75D0F8D-EAE5-4562-A8E9-C3085AE42836}" type="presOf" srcId="{0926CC1F-CCC9-4C80-B0F1-7FA6BBCECC8B}" destId="{4E6426BC-5B2D-4269-B82B-4E7F5088A7F8}" srcOrd="0" destOrd="0" presId="urn:microsoft.com/office/officeart/2005/8/layout/orgChart1"/>
    <dgm:cxn modelId="{5744A8A1-678A-47AE-B7A7-D18724365C50}" type="presOf" srcId="{E886B51F-5427-45D2-8BAA-0847567102C9}" destId="{DBD18246-3800-489F-90B9-5C5B8C65C04D}" srcOrd="0" destOrd="0" presId="urn:microsoft.com/office/officeart/2005/8/layout/orgChart1"/>
    <dgm:cxn modelId="{BBE443A4-84FD-4471-9C1D-81310987F0CB}" type="presOf" srcId="{FCAE0296-7319-4AA6-8AD2-83F0FB980924}" destId="{F1F302DA-E79B-49BC-AB32-8CF36744B569}" srcOrd="1" destOrd="0" presId="urn:microsoft.com/office/officeart/2005/8/layout/orgChart1"/>
    <dgm:cxn modelId="{E46ADBAD-D33F-4159-901C-C23DAB55946A}" type="presOf" srcId="{9BD2B27A-D83E-4945-A904-771199AB65F2}" destId="{AB2C5A38-CBA3-4F7F-9F4F-7A12276C3B52}" srcOrd="0" destOrd="0" presId="urn:microsoft.com/office/officeart/2005/8/layout/orgChart1"/>
    <dgm:cxn modelId="{BCD290B5-A6DA-497B-96E2-B62568ED41D6}" type="presOf" srcId="{3BA11377-34B8-4551-B8FF-BC3421D698B4}" destId="{640A5E08-F75B-4676-8E0A-A5D42A167BCD}" srcOrd="0" destOrd="0" presId="urn:microsoft.com/office/officeart/2005/8/layout/orgChart1"/>
    <dgm:cxn modelId="{752C3BEF-2D78-4536-B45F-E51BD64A7C20}" type="presOf" srcId="{0926CC1F-CCC9-4C80-B0F1-7FA6BBCECC8B}" destId="{8B0D5C3E-051D-4166-ADFA-BFFEF3A2EFC2}" srcOrd="1" destOrd="0" presId="urn:microsoft.com/office/officeart/2005/8/layout/orgChart1"/>
    <dgm:cxn modelId="{D8EC53FE-4E0E-4045-A88A-55B12E87A1CD}" srcId="{3BA11377-34B8-4551-B8FF-BC3421D698B4}" destId="{7C1BC3E5-91D6-494A-98CA-7867E98BA354}" srcOrd="0" destOrd="0" parTransId="{C1FB52D0-61F9-4BB2-909E-A51B4998A9A4}" sibTransId="{CA52B9EF-A333-4267-92A3-D22E73D9E6FE}"/>
    <dgm:cxn modelId="{609BABFE-27CE-4C8D-B483-622FC1D8CAE0}" srcId="{7C1BC3E5-91D6-494A-98CA-7867E98BA354}" destId="{0926CC1F-CCC9-4C80-B0F1-7FA6BBCECC8B}" srcOrd="0" destOrd="0" parTransId="{D538B023-0DE5-46F3-8D67-96655448CF19}" sibTransId="{541E1DBD-A4DC-4E09-889C-D7D8610F2DB9}"/>
    <dgm:cxn modelId="{AA56944C-B94C-4E42-961D-1729259572BE}" type="presParOf" srcId="{640A5E08-F75B-4676-8E0A-A5D42A167BCD}" destId="{487DAAB8-B14E-439A-AAFA-77671A23778F}" srcOrd="0" destOrd="0" presId="urn:microsoft.com/office/officeart/2005/8/layout/orgChart1"/>
    <dgm:cxn modelId="{06F0211B-9027-44B6-AB2D-28D7E95AA994}" type="presParOf" srcId="{487DAAB8-B14E-439A-AAFA-77671A23778F}" destId="{B2CFCC54-E780-4397-B8BF-771CCDB6E676}" srcOrd="0" destOrd="0" presId="urn:microsoft.com/office/officeart/2005/8/layout/orgChart1"/>
    <dgm:cxn modelId="{B5C594C9-A9BE-4F53-BFCB-980B067B0217}" type="presParOf" srcId="{B2CFCC54-E780-4397-B8BF-771CCDB6E676}" destId="{87C6EB41-09F9-48CC-A468-3F5627CB08EF}" srcOrd="0" destOrd="0" presId="urn:microsoft.com/office/officeart/2005/8/layout/orgChart1"/>
    <dgm:cxn modelId="{E05B82B2-BD55-4C42-AC9E-535D590ED7B7}" type="presParOf" srcId="{B2CFCC54-E780-4397-B8BF-771CCDB6E676}" destId="{5B1D9CA9-6D7D-415F-BBB7-3D1B0DEB331E}" srcOrd="1" destOrd="0" presId="urn:microsoft.com/office/officeart/2005/8/layout/orgChart1"/>
    <dgm:cxn modelId="{B9B6B0F4-BB23-4270-B206-8720E831C391}" type="presParOf" srcId="{487DAAB8-B14E-439A-AAFA-77671A23778F}" destId="{615BAC78-68FD-488E-8384-3AC68D259B19}" srcOrd="1" destOrd="0" presId="urn:microsoft.com/office/officeart/2005/8/layout/orgChart1"/>
    <dgm:cxn modelId="{DE3B959F-9A31-4ED4-86EF-574A1302ADBC}" type="presParOf" srcId="{615BAC78-68FD-488E-8384-3AC68D259B19}" destId="{0B87F269-3194-484E-9F9E-4C0589310609}" srcOrd="0" destOrd="0" presId="urn:microsoft.com/office/officeart/2005/8/layout/orgChart1"/>
    <dgm:cxn modelId="{2A45D377-698F-4669-BDCC-7726C8B35B7A}" type="presParOf" srcId="{615BAC78-68FD-488E-8384-3AC68D259B19}" destId="{F25D6169-C989-4017-93D2-E7A7CBF34C99}" srcOrd="1" destOrd="0" presId="urn:microsoft.com/office/officeart/2005/8/layout/orgChart1"/>
    <dgm:cxn modelId="{391CE611-7167-4DBA-BF46-F8DCD14B10BA}" type="presParOf" srcId="{F25D6169-C989-4017-93D2-E7A7CBF34C99}" destId="{333041C7-E902-498A-B400-7A362FC94693}" srcOrd="0" destOrd="0" presId="urn:microsoft.com/office/officeart/2005/8/layout/orgChart1"/>
    <dgm:cxn modelId="{465D4881-E31F-476F-98B9-9E2238F79E9B}" type="presParOf" srcId="{333041C7-E902-498A-B400-7A362FC94693}" destId="{4E6426BC-5B2D-4269-B82B-4E7F5088A7F8}" srcOrd="0" destOrd="0" presId="urn:microsoft.com/office/officeart/2005/8/layout/orgChart1"/>
    <dgm:cxn modelId="{4D27947B-F459-472A-ACC7-0593706B3F5B}" type="presParOf" srcId="{333041C7-E902-498A-B400-7A362FC94693}" destId="{8B0D5C3E-051D-4166-ADFA-BFFEF3A2EFC2}" srcOrd="1" destOrd="0" presId="urn:microsoft.com/office/officeart/2005/8/layout/orgChart1"/>
    <dgm:cxn modelId="{0B35B2DA-C067-4BD2-872C-F3DEB84143B8}" type="presParOf" srcId="{F25D6169-C989-4017-93D2-E7A7CBF34C99}" destId="{E685E4DF-C00F-4991-9C04-ECDD9C71AB72}" srcOrd="1" destOrd="0" presId="urn:microsoft.com/office/officeart/2005/8/layout/orgChart1"/>
    <dgm:cxn modelId="{61601D0F-30E1-4A68-AFF3-9D3BF54F2D2D}" type="presParOf" srcId="{F25D6169-C989-4017-93D2-E7A7CBF34C99}" destId="{C4331C94-61B9-4D07-8139-7BD95D3EB053}" srcOrd="2" destOrd="0" presId="urn:microsoft.com/office/officeart/2005/8/layout/orgChart1"/>
    <dgm:cxn modelId="{9951E94F-5A66-4A46-987A-1D95334A9184}" type="presParOf" srcId="{615BAC78-68FD-488E-8384-3AC68D259B19}" destId="{39B6244E-2383-4A52-9D95-D1D3AE3C4623}" srcOrd="2" destOrd="0" presId="urn:microsoft.com/office/officeart/2005/8/layout/orgChart1"/>
    <dgm:cxn modelId="{60C6EC01-C6B6-46B1-B93B-B8B2A0EC142A}" type="presParOf" srcId="{615BAC78-68FD-488E-8384-3AC68D259B19}" destId="{5F3758C3-A73C-4D05-80E3-66ED714FF537}" srcOrd="3" destOrd="0" presId="urn:microsoft.com/office/officeart/2005/8/layout/orgChart1"/>
    <dgm:cxn modelId="{4284013E-03D1-4EDF-9B99-4768B64363D8}" type="presParOf" srcId="{5F3758C3-A73C-4D05-80E3-66ED714FF537}" destId="{22430375-95EC-4D1E-9665-C98A4BD7F767}" srcOrd="0" destOrd="0" presId="urn:microsoft.com/office/officeart/2005/8/layout/orgChart1"/>
    <dgm:cxn modelId="{B6969ED3-3ABC-4ED3-8E9A-44395363A8AB}" type="presParOf" srcId="{22430375-95EC-4D1E-9665-C98A4BD7F767}" destId="{26D64222-4F07-430E-A2C7-10318C6B247E}" srcOrd="0" destOrd="0" presId="urn:microsoft.com/office/officeart/2005/8/layout/orgChart1"/>
    <dgm:cxn modelId="{82520BDE-B7E4-4500-A2B6-7A94713E9DDC}" type="presParOf" srcId="{22430375-95EC-4D1E-9665-C98A4BD7F767}" destId="{F1F302DA-E79B-49BC-AB32-8CF36744B569}" srcOrd="1" destOrd="0" presId="urn:microsoft.com/office/officeart/2005/8/layout/orgChart1"/>
    <dgm:cxn modelId="{91183CC9-B187-41CF-B0C5-B00F3F7ADB11}" type="presParOf" srcId="{5F3758C3-A73C-4D05-80E3-66ED714FF537}" destId="{454A97F0-4696-491C-8E52-9FCD92B910B0}" srcOrd="1" destOrd="0" presId="urn:microsoft.com/office/officeart/2005/8/layout/orgChart1"/>
    <dgm:cxn modelId="{7CCE4238-109F-4130-AB60-05D19EB03B63}" type="presParOf" srcId="{5F3758C3-A73C-4D05-80E3-66ED714FF537}" destId="{E54FAA15-E0E8-4913-AECC-51758E183D9C}" srcOrd="2" destOrd="0" presId="urn:microsoft.com/office/officeart/2005/8/layout/orgChart1"/>
    <dgm:cxn modelId="{7409EF4D-CC01-4183-A244-6BADF15F5939}" type="presParOf" srcId="{615BAC78-68FD-488E-8384-3AC68D259B19}" destId="{AB2C5A38-CBA3-4F7F-9F4F-7A12276C3B52}" srcOrd="4" destOrd="0" presId="urn:microsoft.com/office/officeart/2005/8/layout/orgChart1"/>
    <dgm:cxn modelId="{1E1F07F7-6FFC-4C81-9577-16E2405CAFBE}" type="presParOf" srcId="{615BAC78-68FD-488E-8384-3AC68D259B19}" destId="{5A77D375-3979-4C13-8319-C1AB87C7AD46}" srcOrd="5" destOrd="0" presId="urn:microsoft.com/office/officeart/2005/8/layout/orgChart1"/>
    <dgm:cxn modelId="{B1A688ED-2F2E-4CC9-AF50-C498530CFEC0}" type="presParOf" srcId="{5A77D375-3979-4C13-8319-C1AB87C7AD46}" destId="{EB5A75FB-C6D5-425E-A8E1-3D0A8DB8764B}" srcOrd="0" destOrd="0" presId="urn:microsoft.com/office/officeart/2005/8/layout/orgChart1"/>
    <dgm:cxn modelId="{340DBB67-A65B-474F-AE1A-14BBDEC6CBB4}" type="presParOf" srcId="{EB5A75FB-C6D5-425E-A8E1-3D0A8DB8764B}" destId="{DBD18246-3800-489F-90B9-5C5B8C65C04D}" srcOrd="0" destOrd="0" presId="urn:microsoft.com/office/officeart/2005/8/layout/orgChart1"/>
    <dgm:cxn modelId="{78E5FF49-87D6-4C70-BD1F-F268DA049035}" type="presParOf" srcId="{EB5A75FB-C6D5-425E-A8E1-3D0A8DB8764B}" destId="{437451BB-0B5D-4281-B640-78652BAA5643}" srcOrd="1" destOrd="0" presId="urn:microsoft.com/office/officeart/2005/8/layout/orgChart1"/>
    <dgm:cxn modelId="{29842DBB-B0CD-463B-AC96-BABD78C9A4CD}" type="presParOf" srcId="{5A77D375-3979-4C13-8319-C1AB87C7AD46}" destId="{251476BF-7D98-4E85-A31A-1AD6D9BD9C38}" srcOrd="1" destOrd="0" presId="urn:microsoft.com/office/officeart/2005/8/layout/orgChart1"/>
    <dgm:cxn modelId="{A0598C10-EB96-4BED-A2BD-8FFCB40C64AA}" type="presParOf" srcId="{5A77D375-3979-4C13-8319-C1AB87C7AD46}" destId="{FEC341B2-ADEF-4833-9BAF-7FD5B29FA4E8}" srcOrd="2" destOrd="0" presId="urn:microsoft.com/office/officeart/2005/8/layout/orgChart1"/>
    <dgm:cxn modelId="{D4CA985D-6D71-4C41-A9C4-0C7F088F94E3}" type="presParOf" srcId="{615BAC78-68FD-488E-8384-3AC68D259B19}" destId="{90104739-232D-4C98-A989-7E30C1248A3F}" srcOrd="6" destOrd="0" presId="urn:microsoft.com/office/officeart/2005/8/layout/orgChart1"/>
    <dgm:cxn modelId="{305077C8-1419-4AFE-8843-3F07AAFEF492}" type="presParOf" srcId="{615BAC78-68FD-488E-8384-3AC68D259B19}" destId="{E988C13F-AEED-4405-BB55-AD4BBC72FE86}" srcOrd="7" destOrd="0" presId="urn:microsoft.com/office/officeart/2005/8/layout/orgChart1"/>
    <dgm:cxn modelId="{17D68638-06A7-4FE6-A96B-67D2EDC356F0}" type="presParOf" srcId="{E988C13F-AEED-4405-BB55-AD4BBC72FE86}" destId="{CC3A1786-18E6-487B-8FE2-03C96DB1213D}" srcOrd="0" destOrd="0" presId="urn:microsoft.com/office/officeart/2005/8/layout/orgChart1"/>
    <dgm:cxn modelId="{8D1985F5-4EA3-44AF-9712-BF9B3AF9B742}" type="presParOf" srcId="{CC3A1786-18E6-487B-8FE2-03C96DB1213D}" destId="{6841202F-B307-4325-90B8-7B369771672E}" srcOrd="0" destOrd="0" presId="urn:microsoft.com/office/officeart/2005/8/layout/orgChart1"/>
    <dgm:cxn modelId="{AC14FEB5-6EC7-4BB1-B622-3E900758FA98}" type="presParOf" srcId="{CC3A1786-18E6-487B-8FE2-03C96DB1213D}" destId="{F5259987-8371-40CC-A766-6C4007EE4E7C}" srcOrd="1" destOrd="0" presId="urn:microsoft.com/office/officeart/2005/8/layout/orgChart1"/>
    <dgm:cxn modelId="{EA985A13-6B33-4A14-9FC1-ADEB2CBE0607}" type="presParOf" srcId="{E988C13F-AEED-4405-BB55-AD4BBC72FE86}" destId="{E9806474-F302-4A4F-B0DB-05EFFA1CF947}" srcOrd="1" destOrd="0" presId="urn:microsoft.com/office/officeart/2005/8/layout/orgChart1"/>
    <dgm:cxn modelId="{2054C810-4D83-48A1-A413-7DD4DE729BA5}" type="presParOf" srcId="{E988C13F-AEED-4405-BB55-AD4BBC72FE86}" destId="{4D447652-31A3-432E-920F-4B91E4660D2F}" srcOrd="2" destOrd="0" presId="urn:microsoft.com/office/officeart/2005/8/layout/orgChart1"/>
    <dgm:cxn modelId="{BF01FEC8-34B0-44F5-AE2D-A8C3E3A4657F}" type="presParOf" srcId="{487DAAB8-B14E-439A-AAFA-77671A23778F}" destId="{E039C11D-3748-46D8-BBE0-89F3BEDB66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BA11377-34B8-4551-B8FF-BC3421D698B4}" type="doc">
      <dgm:prSet loTypeId="urn:microsoft.com/office/officeart/2005/8/layout/orgChart1" loCatId="hierarchy" qsTypeId="urn:microsoft.com/office/officeart/2005/8/quickstyle/3d4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C1BC3E5-91D6-494A-98CA-7867E98BA354}">
      <dgm:prSet phldrT="[Text]" custT="1"/>
      <dgm:spPr/>
      <dgm:t>
        <a:bodyPr/>
        <a:lstStyle/>
        <a:p>
          <a:r>
            <a:rPr lang="en-US" sz="1800" dirty="0">
              <a:solidFill>
                <a:schemeClr val="tx1"/>
              </a:solidFill>
            </a:rPr>
            <a:t>Authentication</a:t>
          </a:r>
        </a:p>
      </dgm:t>
    </dgm:pt>
    <dgm:pt modelId="{C1FB52D0-61F9-4BB2-909E-A51B4998A9A4}" type="parTrans" cxnId="{D8EC53FE-4E0E-4045-A88A-55B12E87A1CD}">
      <dgm:prSet/>
      <dgm:spPr/>
      <dgm:t>
        <a:bodyPr/>
        <a:lstStyle/>
        <a:p>
          <a:endParaRPr lang="en-US"/>
        </a:p>
      </dgm:t>
    </dgm:pt>
    <dgm:pt modelId="{CA52B9EF-A333-4267-92A3-D22E73D9E6FE}" type="sibTrans" cxnId="{D8EC53FE-4E0E-4045-A88A-55B12E87A1CD}">
      <dgm:prSet/>
      <dgm:spPr/>
      <dgm:t>
        <a:bodyPr/>
        <a:lstStyle/>
        <a:p>
          <a:endParaRPr lang="en-US"/>
        </a:p>
      </dgm:t>
    </dgm:pt>
    <dgm:pt modelId="{0926CC1F-CCC9-4C80-B0F1-7FA6BBCECC8B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800" b="0" dirty="0">
              <a:solidFill>
                <a:schemeClr val="tx1"/>
              </a:solidFill>
            </a:rPr>
            <a:t>LDAP</a:t>
          </a:r>
        </a:p>
      </dgm:t>
    </dgm:pt>
    <dgm:pt modelId="{D538B023-0DE5-46F3-8D67-96655448CF19}" type="parTrans" cxnId="{609BABFE-27CE-4C8D-B483-622FC1D8CAE0}">
      <dgm:prSet/>
      <dgm:spPr/>
      <dgm:t>
        <a:bodyPr/>
        <a:lstStyle/>
        <a:p>
          <a:endParaRPr lang="en-US"/>
        </a:p>
      </dgm:t>
    </dgm:pt>
    <dgm:pt modelId="{541E1DBD-A4DC-4E09-889C-D7D8610F2DB9}" type="sibTrans" cxnId="{609BABFE-27CE-4C8D-B483-622FC1D8CAE0}">
      <dgm:prSet/>
      <dgm:spPr/>
      <dgm:t>
        <a:bodyPr/>
        <a:lstStyle/>
        <a:p>
          <a:endParaRPr lang="en-US"/>
        </a:p>
      </dgm:t>
    </dgm:pt>
    <dgm:pt modelId="{FCAE0296-7319-4AA6-8AD2-83F0FB980924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SSO</a:t>
          </a:r>
        </a:p>
      </dgm:t>
    </dgm:pt>
    <dgm:pt modelId="{DA8A9E5F-D8FD-45B2-9734-7B628E0FE34D}" type="parTrans" cxnId="{5CE44928-667F-473C-904D-251E6E74F76D}">
      <dgm:prSet/>
      <dgm:spPr/>
      <dgm:t>
        <a:bodyPr/>
        <a:lstStyle/>
        <a:p>
          <a:endParaRPr lang="en-US"/>
        </a:p>
      </dgm:t>
    </dgm:pt>
    <dgm:pt modelId="{BE496CF8-3A66-4F76-BB53-7BB4C5E3D415}" type="sibTrans" cxnId="{5CE44928-667F-473C-904D-251E6E74F76D}">
      <dgm:prSet/>
      <dgm:spPr/>
      <dgm:t>
        <a:bodyPr/>
        <a:lstStyle/>
        <a:p>
          <a:endParaRPr lang="en-US"/>
        </a:p>
      </dgm:t>
    </dgm:pt>
    <dgm:pt modelId="{E886B51F-5427-45D2-8BAA-0847567102C9}">
      <dgm:prSet phldrT="[Text]" custT="1"/>
      <dgm:spPr>
        <a:solidFill>
          <a:schemeClr val="accent1"/>
        </a:solidFill>
      </dgm:spPr>
      <dgm:t>
        <a:bodyPr/>
        <a:lstStyle/>
        <a:p>
          <a:r>
            <a:rPr lang="en-US" sz="1800" dirty="0">
              <a:solidFill>
                <a:schemeClr val="tx1"/>
              </a:solidFill>
            </a:rPr>
            <a:t>External Table</a:t>
          </a:r>
        </a:p>
      </dgm:t>
    </dgm:pt>
    <dgm:pt modelId="{9BD2B27A-D83E-4945-A904-771199AB65F2}" type="parTrans" cxnId="{1394EA74-9D30-4359-8D38-0C998B722CF8}">
      <dgm:prSet/>
      <dgm:spPr/>
      <dgm:t>
        <a:bodyPr/>
        <a:lstStyle/>
        <a:p>
          <a:endParaRPr lang="en-US"/>
        </a:p>
      </dgm:t>
    </dgm:pt>
    <dgm:pt modelId="{4F33AC88-F046-49B4-9F53-12FBDE6A3F1C}" type="sibTrans" cxnId="{1394EA74-9D30-4359-8D38-0C998B722CF8}">
      <dgm:prSet/>
      <dgm:spPr/>
      <dgm:t>
        <a:bodyPr/>
        <a:lstStyle/>
        <a:p>
          <a:endParaRPr lang="en-US"/>
        </a:p>
      </dgm:t>
    </dgm:pt>
    <dgm:pt modelId="{D8E6118C-C5CF-4CBD-A180-6F7DBA034CFF}">
      <dgm:prSet phldrT="[Text]" custT="1"/>
      <dgm:spPr>
        <a:solidFill>
          <a:srgbClr val="FF0000"/>
        </a:solidFill>
      </dgm:spPr>
      <dgm:t>
        <a:bodyPr/>
        <a:lstStyle/>
        <a:p>
          <a:r>
            <a:rPr lang="en-US" sz="1800" dirty="0">
              <a:solidFill>
                <a:schemeClr val="bg1"/>
              </a:solidFill>
            </a:rPr>
            <a:t>Custom</a:t>
          </a:r>
          <a:r>
            <a:rPr lang="en-US" sz="1800" dirty="0">
              <a:solidFill>
                <a:schemeClr val="tx1"/>
              </a:solidFill>
            </a:rPr>
            <a:t> </a:t>
          </a:r>
          <a:r>
            <a:rPr lang="en-US" sz="1800" dirty="0">
              <a:solidFill>
                <a:schemeClr val="bg1"/>
              </a:solidFill>
            </a:rPr>
            <a:t>SSO</a:t>
          </a:r>
        </a:p>
      </dgm:t>
    </dgm:pt>
    <dgm:pt modelId="{18D2F749-088B-477F-9CCA-A6E4CEA077AA}" type="parTrans" cxnId="{A06DFA7D-77C4-481C-837D-2760B55531CE}">
      <dgm:prSet/>
      <dgm:spPr/>
      <dgm:t>
        <a:bodyPr/>
        <a:lstStyle/>
        <a:p>
          <a:endParaRPr lang="en-US"/>
        </a:p>
      </dgm:t>
    </dgm:pt>
    <dgm:pt modelId="{00479A62-A0B3-4DCF-9492-6FEE5F3C5AAD}" type="sibTrans" cxnId="{A06DFA7D-77C4-481C-837D-2760B55531CE}">
      <dgm:prSet/>
      <dgm:spPr/>
      <dgm:t>
        <a:bodyPr/>
        <a:lstStyle/>
        <a:p>
          <a:endParaRPr lang="en-US"/>
        </a:p>
      </dgm:t>
    </dgm:pt>
    <dgm:pt modelId="{640A5E08-F75B-4676-8E0A-A5D42A167BCD}" type="pres">
      <dgm:prSet presAssocID="{3BA11377-34B8-4551-B8FF-BC3421D698B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87DAAB8-B14E-439A-AAFA-77671A23778F}" type="pres">
      <dgm:prSet presAssocID="{7C1BC3E5-91D6-494A-98CA-7867E98BA354}" presName="hierRoot1" presStyleCnt="0">
        <dgm:presLayoutVars>
          <dgm:hierBranch val="init"/>
        </dgm:presLayoutVars>
      </dgm:prSet>
      <dgm:spPr/>
    </dgm:pt>
    <dgm:pt modelId="{B2CFCC54-E780-4397-B8BF-771CCDB6E676}" type="pres">
      <dgm:prSet presAssocID="{7C1BC3E5-91D6-494A-98CA-7867E98BA354}" presName="rootComposite1" presStyleCnt="0"/>
      <dgm:spPr/>
    </dgm:pt>
    <dgm:pt modelId="{87C6EB41-09F9-48CC-A468-3F5627CB08EF}" type="pres">
      <dgm:prSet presAssocID="{7C1BC3E5-91D6-494A-98CA-7867E98BA354}" presName="rootText1" presStyleLbl="node0" presStyleIdx="0" presStyleCnt="1" custScaleX="140153" custLinFactNeighborX="-4275" custLinFactNeighborY="-4860">
        <dgm:presLayoutVars>
          <dgm:chPref val="3"/>
        </dgm:presLayoutVars>
      </dgm:prSet>
      <dgm:spPr/>
    </dgm:pt>
    <dgm:pt modelId="{5B1D9CA9-6D7D-415F-BBB7-3D1B0DEB331E}" type="pres">
      <dgm:prSet presAssocID="{7C1BC3E5-91D6-494A-98CA-7867E98BA354}" presName="rootConnector1" presStyleLbl="node1" presStyleIdx="0" presStyleCnt="0"/>
      <dgm:spPr/>
    </dgm:pt>
    <dgm:pt modelId="{615BAC78-68FD-488E-8384-3AC68D259B19}" type="pres">
      <dgm:prSet presAssocID="{7C1BC3E5-91D6-494A-98CA-7867E98BA354}" presName="hierChild2" presStyleCnt="0"/>
      <dgm:spPr/>
    </dgm:pt>
    <dgm:pt modelId="{0B87F269-3194-484E-9F9E-4C0589310609}" type="pres">
      <dgm:prSet presAssocID="{D538B023-0DE5-46F3-8D67-96655448CF19}" presName="Name37" presStyleLbl="parChTrans1D2" presStyleIdx="0" presStyleCnt="4"/>
      <dgm:spPr/>
    </dgm:pt>
    <dgm:pt modelId="{F25D6169-C989-4017-93D2-E7A7CBF34C99}" type="pres">
      <dgm:prSet presAssocID="{0926CC1F-CCC9-4C80-B0F1-7FA6BBCECC8B}" presName="hierRoot2" presStyleCnt="0">
        <dgm:presLayoutVars>
          <dgm:hierBranch val="init"/>
        </dgm:presLayoutVars>
      </dgm:prSet>
      <dgm:spPr/>
    </dgm:pt>
    <dgm:pt modelId="{333041C7-E902-498A-B400-7A362FC94693}" type="pres">
      <dgm:prSet presAssocID="{0926CC1F-CCC9-4C80-B0F1-7FA6BBCECC8B}" presName="rootComposite" presStyleCnt="0"/>
      <dgm:spPr/>
    </dgm:pt>
    <dgm:pt modelId="{4E6426BC-5B2D-4269-B82B-4E7F5088A7F8}" type="pres">
      <dgm:prSet presAssocID="{0926CC1F-CCC9-4C80-B0F1-7FA6BBCECC8B}" presName="rootText" presStyleLbl="node2" presStyleIdx="0" presStyleCnt="4" custScaleX="131851" custLinFactNeighborX="-7444" custLinFactNeighborY="-3426">
        <dgm:presLayoutVars>
          <dgm:chPref val="3"/>
        </dgm:presLayoutVars>
      </dgm:prSet>
      <dgm:spPr/>
    </dgm:pt>
    <dgm:pt modelId="{8B0D5C3E-051D-4166-ADFA-BFFEF3A2EFC2}" type="pres">
      <dgm:prSet presAssocID="{0926CC1F-CCC9-4C80-B0F1-7FA6BBCECC8B}" presName="rootConnector" presStyleLbl="node2" presStyleIdx="0" presStyleCnt="4"/>
      <dgm:spPr/>
    </dgm:pt>
    <dgm:pt modelId="{E685E4DF-C00F-4991-9C04-ECDD9C71AB72}" type="pres">
      <dgm:prSet presAssocID="{0926CC1F-CCC9-4C80-B0F1-7FA6BBCECC8B}" presName="hierChild4" presStyleCnt="0"/>
      <dgm:spPr/>
    </dgm:pt>
    <dgm:pt modelId="{C4331C94-61B9-4D07-8139-7BD95D3EB053}" type="pres">
      <dgm:prSet presAssocID="{0926CC1F-CCC9-4C80-B0F1-7FA6BBCECC8B}" presName="hierChild5" presStyleCnt="0"/>
      <dgm:spPr/>
    </dgm:pt>
    <dgm:pt modelId="{39B6244E-2383-4A52-9D95-D1D3AE3C4623}" type="pres">
      <dgm:prSet presAssocID="{DA8A9E5F-D8FD-45B2-9734-7B628E0FE34D}" presName="Name37" presStyleLbl="parChTrans1D2" presStyleIdx="1" presStyleCnt="4"/>
      <dgm:spPr/>
    </dgm:pt>
    <dgm:pt modelId="{5F3758C3-A73C-4D05-80E3-66ED714FF537}" type="pres">
      <dgm:prSet presAssocID="{FCAE0296-7319-4AA6-8AD2-83F0FB980924}" presName="hierRoot2" presStyleCnt="0">
        <dgm:presLayoutVars>
          <dgm:hierBranch val="init"/>
        </dgm:presLayoutVars>
      </dgm:prSet>
      <dgm:spPr/>
    </dgm:pt>
    <dgm:pt modelId="{22430375-95EC-4D1E-9665-C98A4BD7F767}" type="pres">
      <dgm:prSet presAssocID="{FCAE0296-7319-4AA6-8AD2-83F0FB980924}" presName="rootComposite" presStyleCnt="0"/>
      <dgm:spPr/>
    </dgm:pt>
    <dgm:pt modelId="{26D64222-4F07-430E-A2C7-10318C6B247E}" type="pres">
      <dgm:prSet presAssocID="{FCAE0296-7319-4AA6-8AD2-83F0FB980924}" presName="rootText" presStyleLbl="node2" presStyleIdx="1" presStyleCnt="4" custScaleX="130528">
        <dgm:presLayoutVars>
          <dgm:chPref val="3"/>
        </dgm:presLayoutVars>
      </dgm:prSet>
      <dgm:spPr/>
    </dgm:pt>
    <dgm:pt modelId="{F1F302DA-E79B-49BC-AB32-8CF36744B569}" type="pres">
      <dgm:prSet presAssocID="{FCAE0296-7319-4AA6-8AD2-83F0FB980924}" presName="rootConnector" presStyleLbl="node2" presStyleIdx="1" presStyleCnt="4"/>
      <dgm:spPr/>
    </dgm:pt>
    <dgm:pt modelId="{454A97F0-4696-491C-8E52-9FCD92B910B0}" type="pres">
      <dgm:prSet presAssocID="{FCAE0296-7319-4AA6-8AD2-83F0FB980924}" presName="hierChild4" presStyleCnt="0"/>
      <dgm:spPr/>
    </dgm:pt>
    <dgm:pt modelId="{E54FAA15-E0E8-4913-AECC-51758E183D9C}" type="pres">
      <dgm:prSet presAssocID="{FCAE0296-7319-4AA6-8AD2-83F0FB980924}" presName="hierChild5" presStyleCnt="0"/>
      <dgm:spPr/>
    </dgm:pt>
    <dgm:pt modelId="{AB2C5A38-CBA3-4F7F-9F4F-7A12276C3B52}" type="pres">
      <dgm:prSet presAssocID="{9BD2B27A-D83E-4945-A904-771199AB65F2}" presName="Name37" presStyleLbl="parChTrans1D2" presStyleIdx="2" presStyleCnt="4"/>
      <dgm:spPr/>
    </dgm:pt>
    <dgm:pt modelId="{5A77D375-3979-4C13-8319-C1AB87C7AD46}" type="pres">
      <dgm:prSet presAssocID="{E886B51F-5427-45D2-8BAA-0847567102C9}" presName="hierRoot2" presStyleCnt="0">
        <dgm:presLayoutVars>
          <dgm:hierBranch val="init"/>
        </dgm:presLayoutVars>
      </dgm:prSet>
      <dgm:spPr/>
    </dgm:pt>
    <dgm:pt modelId="{EB5A75FB-C6D5-425E-A8E1-3D0A8DB8764B}" type="pres">
      <dgm:prSet presAssocID="{E886B51F-5427-45D2-8BAA-0847567102C9}" presName="rootComposite" presStyleCnt="0"/>
      <dgm:spPr/>
    </dgm:pt>
    <dgm:pt modelId="{DBD18246-3800-489F-90B9-5C5B8C65C04D}" type="pres">
      <dgm:prSet presAssocID="{E886B51F-5427-45D2-8BAA-0847567102C9}" presName="rootText" presStyleLbl="node2" presStyleIdx="2" presStyleCnt="4" custScaleX="140408" custLinFactNeighborX="-2567" custLinFactNeighborY="-5274">
        <dgm:presLayoutVars>
          <dgm:chPref val="3"/>
        </dgm:presLayoutVars>
      </dgm:prSet>
      <dgm:spPr/>
    </dgm:pt>
    <dgm:pt modelId="{437451BB-0B5D-4281-B640-78652BAA5643}" type="pres">
      <dgm:prSet presAssocID="{E886B51F-5427-45D2-8BAA-0847567102C9}" presName="rootConnector" presStyleLbl="node2" presStyleIdx="2" presStyleCnt="4"/>
      <dgm:spPr/>
    </dgm:pt>
    <dgm:pt modelId="{251476BF-7D98-4E85-A31A-1AD6D9BD9C38}" type="pres">
      <dgm:prSet presAssocID="{E886B51F-5427-45D2-8BAA-0847567102C9}" presName="hierChild4" presStyleCnt="0"/>
      <dgm:spPr/>
    </dgm:pt>
    <dgm:pt modelId="{FEC341B2-ADEF-4833-9BAF-7FD5B29FA4E8}" type="pres">
      <dgm:prSet presAssocID="{E886B51F-5427-45D2-8BAA-0847567102C9}" presName="hierChild5" presStyleCnt="0"/>
      <dgm:spPr/>
    </dgm:pt>
    <dgm:pt modelId="{90104739-232D-4C98-A989-7E30C1248A3F}" type="pres">
      <dgm:prSet presAssocID="{18D2F749-088B-477F-9CCA-A6E4CEA077AA}" presName="Name37" presStyleLbl="parChTrans1D2" presStyleIdx="3" presStyleCnt="4"/>
      <dgm:spPr/>
    </dgm:pt>
    <dgm:pt modelId="{E988C13F-AEED-4405-BB55-AD4BBC72FE86}" type="pres">
      <dgm:prSet presAssocID="{D8E6118C-C5CF-4CBD-A180-6F7DBA034CFF}" presName="hierRoot2" presStyleCnt="0">
        <dgm:presLayoutVars>
          <dgm:hierBranch val="init"/>
        </dgm:presLayoutVars>
      </dgm:prSet>
      <dgm:spPr/>
    </dgm:pt>
    <dgm:pt modelId="{CC3A1786-18E6-487B-8FE2-03C96DB1213D}" type="pres">
      <dgm:prSet presAssocID="{D8E6118C-C5CF-4CBD-A180-6F7DBA034CFF}" presName="rootComposite" presStyleCnt="0"/>
      <dgm:spPr/>
    </dgm:pt>
    <dgm:pt modelId="{6841202F-B307-4325-90B8-7B369771672E}" type="pres">
      <dgm:prSet presAssocID="{D8E6118C-C5CF-4CBD-A180-6F7DBA034CFF}" presName="rootText" presStyleLbl="node2" presStyleIdx="3" presStyleCnt="4" custScaleX="139684">
        <dgm:presLayoutVars>
          <dgm:chPref val="3"/>
        </dgm:presLayoutVars>
      </dgm:prSet>
      <dgm:spPr/>
    </dgm:pt>
    <dgm:pt modelId="{F5259987-8371-40CC-A766-6C4007EE4E7C}" type="pres">
      <dgm:prSet presAssocID="{D8E6118C-C5CF-4CBD-A180-6F7DBA034CFF}" presName="rootConnector" presStyleLbl="node2" presStyleIdx="3" presStyleCnt="4"/>
      <dgm:spPr/>
    </dgm:pt>
    <dgm:pt modelId="{E9806474-F302-4A4F-B0DB-05EFFA1CF947}" type="pres">
      <dgm:prSet presAssocID="{D8E6118C-C5CF-4CBD-A180-6F7DBA034CFF}" presName="hierChild4" presStyleCnt="0"/>
      <dgm:spPr/>
    </dgm:pt>
    <dgm:pt modelId="{4D447652-31A3-432E-920F-4B91E4660D2F}" type="pres">
      <dgm:prSet presAssocID="{D8E6118C-C5CF-4CBD-A180-6F7DBA034CFF}" presName="hierChild5" presStyleCnt="0"/>
      <dgm:spPr/>
    </dgm:pt>
    <dgm:pt modelId="{E039C11D-3748-46D8-BBE0-89F3BEDB6661}" type="pres">
      <dgm:prSet presAssocID="{7C1BC3E5-91D6-494A-98CA-7867E98BA354}" presName="hierChild3" presStyleCnt="0"/>
      <dgm:spPr/>
    </dgm:pt>
  </dgm:ptLst>
  <dgm:cxnLst>
    <dgm:cxn modelId="{8E14FC15-B633-4886-8945-5A40DF11C430}" type="presOf" srcId="{9BD2B27A-D83E-4945-A904-771199AB65F2}" destId="{AB2C5A38-CBA3-4F7F-9F4F-7A12276C3B52}" srcOrd="0" destOrd="0" presId="urn:microsoft.com/office/officeart/2005/8/layout/orgChart1"/>
    <dgm:cxn modelId="{5CE44928-667F-473C-904D-251E6E74F76D}" srcId="{7C1BC3E5-91D6-494A-98CA-7867E98BA354}" destId="{FCAE0296-7319-4AA6-8AD2-83F0FB980924}" srcOrd="1" destOrd="0" parTransId="{DA8A9E5F-D8FD-45B2-9734-7B628E0FE34D}" sibTransId="{BE496CF8-3A66-4F76-BB53-7BB4C5E3D415}"/>
    <dgm:cxn modelId="{574CDD28-C807-48BE-8680-D2DDDD02E93B}" type="presOf" srcId="{7C1BC3E5-91D6-494A-98CA-7867E98BA354}" destId="{5B1D9CA9-6D7D-415F-BBB7-3D1B0DEB331E}" srcOrd="1" destOrd="0" presId="urn:microsoft.com/office/officeart/2005/8/layout/orgChart1"/>
    <dgm:cxn modelId="{BC190A3F-78C7-42F1-9843-B4CB6D261AE5}" type="presOf" srcId="{0926CC1F-CCC9-4C80-B0F1-7FA6BBCECC8B}" destId="{4E6426BC-5B2D-4269-B82B-4E7F5088A7F8}" srcOrd="0" destOrd="0" presId="urn:microsoft.com/office/officeart/2005/8/layout/orgChart1"/>
    <dgm:cxn modelId="{C8CFC240-A6B0-4C56-8C66-18170A0AF2EB}" type="presOf" srcId="{7C1BC3E5-91D6-494A-98CA-7867E98BA354}" destId="{87C6EB41-09F9-48CC-A468-3F5627CB08EF}" srcOrd="0" destOrd="0" presId="urn:microsoft.com/office/officeart/2005/8/layout/orgChart1"/>
    <dgm:cxn modelId="{B8EEC64D-8115-4EC8-84C7-6011B9432358}" type="presOf" srcId="{E886B51F-5427-45D2-8BAA-0847567102C9}" destId="{437451BB-0B5D-4281-B640-78652BAA5643}" srcOrd="1" destOrd="0" presId="urn:microsoft.com/office/officeart/2005/8/layout/orgChart1"/>
    <dgm:cxn modelId="{79C5724E-58F3-42DD-8D0E-4636B2594312}" type="presOf" srcId="{D8E6118C-C5CF-4CBD-A180-6F7DBA034CFF}" destId="{6841202F-B307-4325-90B8-7B369771672E}" srcOrd="0" destOrd="0" presId="urn:microsoft.com/office/officeart/2005/8/layout/orgChart1"/>
    <dgm:cxn modelId="{1394EA74-9D30-4359-8D38-0C998B722CF8}" srcId="{7C1BC3E5-91D6-494A-98CA-7867E98BA354}" destId="{E886B51F-5427-45D2-8BAA-0847567102C9}" srcOrd="2" destOrd="0" parTransId="{9BD2B27A-D83E-4945-A904-771199AB65F2}" sibTransId="{4F33AC88-F046-49B4-9F53-12FBDE6A3F1C}"/>
    <dgm:cxn modelId="{A06DFA7D-77C4-481C-837D-2760B55531CE}" srcId="{7C1BC3E5-91D6-494A-98CA-7867E98BA354}" destId="{D8E6118C-C5CF-4CBD-A180-6F7DBA034CFF}" srcOrd="3" destOrd="0" parTransId="{18D2F749-088B-477F-9CCA-A6E4CEA077AA}" sibTransId="{00479A62-A0B3-4DCF-9492-6FEE5F3C5AAD}"/>
    <dgm:cxn modelId="{5848D881-0D90-43E9-B287-94F8A56B1325}" type="presOf" srcId="{0926CC1F-CCC9-4C80-B0F1-7FA6BBCECC8B}" destId="{8B0D5C3E-051D-4166-ADFA-BFFEF3A2EFC2}" srcOrd="1" destOrd="0" presId="urn:microsoft.com/office/officeart/2005/8/layout/orgChart1"/>
    <dgm:cxn modelId="{803FC983-D72E-45CE-B67F-12E40B01873B}" type="presOf" srcId="{E886B51F-5427-45D2-8BAA-0847567102C9}" destId="{DBD18246-3800-489F-90B9-5C5B8C65C04D}" srcOrd="0" destOrd="0" presId="urn:microsoft.com/office/officeart/2005/8/layout/orgChart1"/>
    <dgm:cxn modelId="{9C80D09D-874A-41B8-8D6A-227C0FB644B6}" type="presOf" srcId="{D538B023-0DE5-46F3-8D67-96655448CF19}" destId="{0B87F269-3194-484E-9F9E-4C0589310609}" srcOrd="0" destOrd="0" presId="urn:microsoft.com/office/officeart/2005/8/layout/orgChart1"/>
    <dgm:cxn modelId="{003FE3A4-E278-43E1-AC63-E0E0DCA50BA4}" type="presOf" srcId="{D8E6118C-C5CF-4CBD-A180-6F7DBA034CFF}" destId="{F5259987-8371-40CC-A766-6C4007EE4E7C}" srcOrd="1" destOrd="0" presId="urn:microsoft.com/office/officeart/2005/8/layout/orgChart1"/>
    <dgm:cxn modelId="{0532D8A6-0ECE-4C26-86C1-B2533F042F9B}" type="presOf" srcId="{3BA11377-34B8-4551-B8FF-BC3421D698B4}" destId="{640A5E08-F75B-4676-8E0A-A5D42A167BCD}" srcOrd="0" destOrd="0" presId="urn:microsoft.com/office/officeart/2005/8/layout/orgChart1"/>
    <dgm:cxn modelId="{888972A7-A0FB-44B4-B21F-56844642FC82}" type="presOf" srcId="{FCAE0296-7319-4AA6-8AD2-83F0FB980924}" destId="{26D64222-4F07-430E-A2C7-10318C6B247E}" srcOrd="0" destOrd="0" presId="urn:microsoft.com/office/officeart/2005/8/layout/orgChart1"/>
    <dgm:cxn modelId="{93A372BE-DE62-40D5-8DE9-38B56AC277B0}" type="presOf" srcId="{18D2F749-088B-477F-9CCA-A6E4CEA077AA}" destId="{90104739-232D-4C98-A989-7E30C1248A3F}" srcOrd="0" destOrd="0" presId="urn:microsoft.com/office/officeart/2005/8/layout/orgChart1"/>
    <dgm:cxn modelId="{FF42DDC5-C8E9-41CB-B9BE-B4B9C24DF55E}" type="presOf" srcId="{DA8A9E5F-D8FD-45B2-9734-7B628E0FE34D}" destId="{39B6244E-2383-4A52-9D95-D1D3AE3C4623}" srcOrd="0" destOrd="0" presId="urn:microsoft.com/office/officeart/2005/8/layout/orgChart1"/>
    <dgm:cxn modelId="{D8EC53FE-4E0E-4045-A88A-55B12E87A1CD}" srcId="{3BA11377-34B8-4551-B8FF-BC3421D698B4}" destId="{7C1BC3E5-91D6-494A-98CA-7867E98BA354}" srcOrd="0" destOrd="0" parTransId="{C1FB52D0-61F9-4BB2-909E-A51B4998A9A4}" sibTransId="{CA52B9EF-A333-4267-92A3-D22E73D9E6FE}"/>
    <dgm:cxn modelId="{609BABFE-27CE-4C8D-B483-622FC1D8CAE0}" srcId="{7C1BC3E5-91D6-494A-98CA-7867E98BA354}" destId="{0926CC1F-CCC9-4C80-B0F1-7FA6BBCECC8B}" srcOrd="0" destOrd="0" parTransId="{D538B023-0DE5-46F3-8D67-96655448CF19}" sibTransId="{541E1DBD-A4DC-4E09-889C-D7D8610F2DB9}"/>
    <dgm:cxn modelId="{DCE114FF-EF4B-4554-BA23-16D75BCE73AB}" type="presOf" srcId="{FCAE0296-7319-4AA6-8AD2-83F0FB980924}" destId="{F1F302DA-E79B-49BC-AB32-8CF36744B569}" srcOrd="1" destOrd="0" presId="urn:microsoft.com/office/officeart/2005/8/layout/orgChart1"/>
    <dgm:cxn modelId="{1F31D6EB-12E7-403E-99DC-513BCC96C247}" type="presParOf" srcId="{640A5E08-F75B-4676-8E0A-A5D42A167BCD}" destId="{487DAAB8-B14E-439A-AAFA-77671A23778F}" srcOrd="0" destOrd="0" presId="urn:microsoft.com/office/officeart/2005/8/layout/orgChart1"/>
    <dgm:cxn modelId="{1F976A0E-3578-4125-9FEC-CE949EA47B37}" type="presParOf" srcId="{487DAAB8-B14E-439A-AAFA-77671A23778F}" destId="{B2CFCC54-E780-4397-B8BF-771CCDB6E676}" srcOrd="0" destOrd="0" presId="urn:microsoft.com/office/officeart/2005/8/layout/orgChart1"/>
    <dgm:cxn modelId="{EF2FE3F1-3964-4006-8DA6-BE9788BD8AEF}" type="presParOf" srcId="{B2CFCC54-E780-4397-B8BF-771CCDB6E676}" destId="{87C6EB41-09F9-48CC-A468-3F5627CB08EF}" srcOrd="0" destOrd="0" presId="urn:microsoft.com/office/officeart/2005/8/layout/orgChart1"/>
    <dgm:cxn modelId="{91891131-EA5E-4DDE-A74D-506B3C299814}" type="presParOf" srcId="{B2CFCC54-E780-4397-B8BF-771CCDB6E676}" destId="{5B1D9CA9-6D7D-415F-BBB7-3D1B0DEB331E}" srcOrd="1" destOrd="0" presId="urn:microsoft.com/office/officeart/2005/8/layout/orgChart1"/>
    <dgm:cxn modelId="{0C35DE66-2E96-48BA-8DE0-896D77CAE5CC}" type="presParOf" srcId="{487DAAB8-B14E-439A-AAFA-77671A23778F}" destId="{615BAC78-68FD-488E-8384-3AC68D259B19}" srcOrd="1" destOrd="0" presId="urn:microsoft.com/office/officeart/2005/8/layout/orgChart1"/>
    <dgm:cxn modelId="{C3F0835D-22DE-4CE2-BA37-453ECAA12479}" type="presParOf" srcId="{615BAC78-68FD-488E-8384-3AC68D259B19}" destId="{0B87F269-3194-484E-9F9E-4C0589310609}" srcOrd="0" destOrd="0" presId="urn:microsoft.com/office/officeart/2005/8/layout/orgChart1"/>
    <dgm:cxn modelId="{B3C12A64-13C1-46EF-838D-80EDDEDAD65F}" type="presParOf" srcId="{615BAC78-68FD-488E-8384-3AC68D259B19}" destId="{F25D6169-C989-4017-93D2-E7A7CBF34C99}" srcOrd="1" destOrd="0" presId="urn:microsoft.com/office/officeart/2005/8/layout/orgChart1"/>
    <dgm:cxn modelId="{8471C443-302F-43EF-8D60-7CDE0E2F63D8}" type="presParOf" srcId="{F25D6169-C989-4017-93D2-E7A7CBF34C99}" destId="{333041C7-E902-498A-B400-7A362FC94693}" srcOrd="0" destOrd="0" presId="urn:microsoft.com/office/officeart/2005/8/layout/orgChart1"/>
    <dgm:cxn modelId="{CD1EBFD1-ADBA-452C-8CDD-F1E5785BD57A}" type="presParOf" srcId="{333041C7-E902-498A-B400-7A362FC94693}" destId="{4E6426BC-5B2D-4269-B82B-4E7F5088A7F8}" srcOrd="0" destOrd="0" presId="urn:microsoft.com/office/officeart/2005/8/layout/orgChart1"/>
    <dgm:cxn modelId="{37965B1D-3476-4C8C-AA26-BF9FCB702673}" type="presParOf" srcId="{333041C7-E902-498A-B400-7A362FC94693}" destId="{8B0D5C3E-051D-4166-ADFA-BFFEF3A2EFC2}" srcOrd="1" destOrd="0" presId="urn:microsoft.com/office/officeart/2005/8/layout/orgChart1"/>
    <dgm:cxn modelId="{CAF03718-5B86-4F9C-9DD3-1C5DC78C44BC}" type="presParOf" srcId="{F25D6169-C989-4017-93D2-E7A7CBF34C99}" destId="{E685E4DF-C00F-4991-9C04-ECDD9C71AB72}" srcOrd="1" destOrd="0" presId="urn:microsoft.com/office/officeart/2005/8/layout/orgChart1"/>
    <dgm:cxn modelId="{1A6DEDDD-1C8F-4648-957A-4856E63E071E}" type="presParOf" srcId="{F25D6169-C989-4017-93D2-E7A7CBF34C99}" destId="{C4331C94-61B9-4D07-8139-7BD95D3EB053}" srcOrd="2" destOrd="0" presId="urn:microsoft.com/office/officeart/2005/8/layout/orgChart1"/>
    <dgm:cxn modelId="{020AE774-3219-4515-B38B-5B03D4AFE968}" type="presParOf" srcId="{615BAC78-68FD-488E-8384-3AC68D259B19}" destId="{39B6244E-2383-4A52-9D95-D1D3AE3C4623}" srcOrd="2" destOrd="0" presId="urn:microsoft.com/office/officeart/2005/8/layout/orgChart1"/>
    <dgm:cxn modelId="{C2DC01F7-D7CA-4454-9E29-452764ADD767}" type="presParOf" srcId="{615BAC78-68FD-488E-8384-3AC68D259B19}" destId="{5F3758C3-A73C-4D05-80E3-66ED714FF537}" srcOrd="3" destOrd="0" presId="urn:microsoft.com/office/officeart/2005/8/layout/orgChart1"/>
    <dgm:cxn modelId="{FD3448AE-67B3-4F13-B17B-C6C2A22F02AD}" type="presParOf" srcId="{5F3758C3-A73C-4D05-80E3-66ED714FF537}" destId="{22430375-95EC-4D1E-9665-C98A4BD7F767}" srcOrd="0" destOrd="0" presId="urn:microsoft.com/office/officeart/2005/8/layout/orgChart1"/>
    <dgm:cxn modelId="{694B68C2-88DB-4E25-ACD4-690094021F04}" type="presParOf" srcId="{22430375-95EC-4D1E-9665-C98A4BD7F767}" destId="{26D64222-4F07-430E-A2C7-10318C6B247E}" srcOrd="0" destOrd="0" presId="urn:microsoft.com/office/officeart/2005/8/layout/orgChart1"/>
    <dgm:cxn modelId="{39F7F1AD-10AF-486D-9EA3-4608D5D3A056}" type="presParOf" srcId="{22430375-95EC-4D1E-9665-C98A4BD7F767}" destId="{F1F302DA-E79B-49BC-AB32-8CF36744B569}" srcOrd="1" destOrd="0" presId="urn:microsoft.com/office/officeart/2005/8/layout/orgChart1"/>
    <dgm:cxn modelId="{46CBCCCC-7B4E-4D11-BB83-1F53E6EEF60C}" type="presParOf" srcId="{5F3758C3-A73C-4D05-80E3-66ED714FF537}" destId="{454A97F0-4696-491C-8E52-9FCD92B910B0}" srcOrd="1" destOrd="0" presId="urn:microsoft.com/office/officeart/2005/8/layout/orgChart1"/>
    <dgm:cxn modelId="{145FE335-F81D-4C08-8445-BBEAA1997E1B}" type="presParOf" srcId="{5F3758C3-A73C-4D05-80E3-66ED714FF537}" destId="{E54FAA15-E0E8-4913-AECC-51758E183D9C}" srcOrd="2" destOrd="0" presId="urn:microsoft.com/office/officeart/2005/8/layout/orgChart1"/>
    <dgm:cxn modelId="{883A7127-0194-47F7-91F1-6813289F8085}" type="presParOf" srcId="{615BAC78-68FD-488E-8384-3AC68D259B19}" destId="{AB2C5A38-CBA3-4F7F-9F4F-7A12276C3B52}" srcOrd="4" destOrd="0" presId="urn:microsoft.com/office/officeart/2005/8/layout/orgChart1"/>
    <dgm:cxn modelId="{56036037-27EA-4D3C-B019-BDB317C05282}" type="presParOf" srcId="{615BAC78-68FD-488E-8384-3AC68D259B19}" destId="{5A77D375-3979-4C13-8319-C1AB87C7AD46}" srcOrd="5" destOrd="0" presId="urn:microsoft.com/office/officeart/2005/8/layout/orgChart1"/>
    <dgm:cxn modelId="{AFAC838E-EC7B-446A-9C6B-FFB95A756280}" type="presParOf" srcId="{5A77D375-3979-4C13-8319-C1AB87C7AD46}" destId="{EB5A75FB-C6D5-425E-A8E1-3D0A8DB8764B}" srcOrd="0" destOrd="0" presId="urn:microsoft.com/office/officeart/2005/8/layout/orgChart1"/>
    <dgm:cxn modelId="{6150A9D4-7BFC-4DEC-A3D2-F80571696F93}" type="presParOf" srcId="{EB5A75FB-C6D5-425E-A8E1-3D0A8DB8764B}" destId="{DBD18246-3800-489F-90B9-5C5B8C65C04D}" srcOrd="0" destOrd="0" presId="urn:microsoft.com/office/officeart/2005/8/layout/orgChart1"/>
    <dgm:cxn modelId="{BEAF4E6F-9611-4460-A16C-1F20ABC87387}" type="presParOf" srcId="{EB5A75FB-C6D5-425E-A8E1-3D0A8DB8764B}" destId="{437451BB-0B5D-4281-B640-78652BAA5643}" srcOrd="1" destOrd="0" presId="urn:microsoft.com/office/officeart/2005/8/layout/orgChart1"/>
    <dgm:cxn modelId="{63AD1090-27A8-4C8D-8124-4325425BD551}" type="presParOf" srcId="{5A77D375-3979-4C13-8319-C1AB87C7AD46}" destId="{251476BF-7D98-4E85-A31A-1AD6D9BD9C38}" srcOrd="1" destOrd="0" presId="urn:microsoft.com/office/officeart/2005/8/layout/orgChart1"/>
    <dgm:cxn modelId="{C9A01683-D20A-4454-B005-8870E739388E}" type="presParOf" srcId="{5A77D375-3979-4C13-8319-C1AB87C7AD46}" destId="{FEC341B2-ADEF-4833-9BAF-7FD5B29FA4E8}" srcOrd="2" destOrd="0" presId="urn:microsoft.com/office/officeart/2005/8/layout/orgChart1"/>
    <dgm:cxn modelId="{6C55F848-AB6C-45A8-90F1-A6707C60B955}" type="presParOf" srcId="{615BAC78-68FD-488E-8384-3AC68D259B19}" destId="{90104739-232D-4C98-A989-7E30C1248A3F}" srcOrd="6" destOrd="0" presId="urn:microsoft.com/office/officeart/2005/8/layout/orgChart1"/>
    <dgm:cxn modelId="{9BF807CA-71FA-4CA4-9483-36DDD8D79538}" type="presParOf" srcId="{615BAC78-68FD-488E-8384-3AC68D259B19}" destId="{E988C13F-AEED-4405-BB55-AD4BBC72FE86}" srcOrd="7" destOrd="0" presId="urn:microsoft.com/office/officeart/2005/8/layout/orgChart1"/>
    <dgm:cxn modelId="{D7461BF4-8482-4AC4-BE0E-AEC045C7C09E}" type="presParOf" srcId="{E988C13F-AEED-4405-BB55-AD4BBC72FE86}" destId="{CC3A1786-18E6-487B-8FE2-03C96DB1213D}" srcOrd="0" destOrd="0" presId="urn:microsoft.com/office/officeart/2005/8/layout/orgChart1"/>
    <dgm:cxn modelId="{9898CBC3-6551-4B33-8CEC-61CAB8447601}" type="presParOf" srcId="{CC3A1786-18E6-487B-8FE2-03C96DB1213D}" destId="{6841202F-B307-4325-90B8-7B369771672E}" srcOrd="0" destOrd="0" presId="urn:microsoft.com/office/officeart/2005/8/layout/orgChart1"/>
    <dgm:cxn modelId="{F0719288-61CA-4917-9462-04EDAFE68059}" type="presParOf" srcId="{CC3A1786-18E6-487B-8FE2-03C96DB1213D}" destId="{F5259987-8371-40CC-A766-6C4007EE4E7C}" srcOrd="1" destOrd="0" presId="urn:microsoft.com/office/officeart/2005/8/layout/orgChart1"/>
    <dgm:cxn modelId="{4AE50C75-EB48-482C-B0EC-3DF3141AF833}" type="presParOf" srcId="{E988C13F-AEED-4405-BB55-AD4BBC72FE86}" destId="{E9806474-F302-4A4F-B0DB-05EFFA1CF947}" srcOrd="1" destOrd="0" presId="urn:microsoft.com/office/officeart/2005/8/layout/orgChart1"/>
    <dgm:cxn modelId="{23B248AF-1D2D-48B9-8189-1203BA3D15FA}" type="presParOf" srcId="{E988C13F-AEED-4405-BB55-AD4BBC72FE86}" destId="{4D447652-31A3-432E-920F-4B91E4660D2F}" srcOrd="2" destOrd="0" presId="urn:microsoft.com/office/officeart/2005/8/layout/orgChart1"/>
    <dgm:cxn modelId="{AF947F4F-92F9-4D25-8B94-FC2833772249}" type="presParOf" srcId="{487DAAB8-B14E-439A-AAFA-77671A23778F}" destId="{E039C11D-3748-46D8-BBE0-89F3BEDB666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04739-232D-4C98-A989-7E30C1248A3F}">
      <dsp:nvSpPr>
        <dsp:cNvPr id="0" name=""/>
        <dsp:cNvSpPr/>
      </dsp:nvSpPr>
      <dsp:spPr>
        <a:xfrm>
          <a:off x="5244772" y="597986"/>
          <a:ext cx="2836472" cy="25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13"/>
              </a:lnTo>
              <a:lnTo>
                <a:pt x="2836472" y="125913"/>
              </a:lnTo>
              <a:lnTo>
                <a:pt x="2836472" y="25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C5A38-CBA3-4F7F-9F4F-7A12276C3B52}">
      <dsp:nvSpPr>
        <dsp:cNvPr id="0" name=""/>
        <dsp:cNvSpPr/>
      </dsp:nvSpPr>
      <dsp:spPr>
        <a:xfrm>
          <a:off x="5244772" y="597986"/>
          <a:ext cx="879704" cy="219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75"/>
              </a:lnTo>
              <a:lnTo>
                <a:pt x="879704" y="94375"/>
              </a:lnTo>
              <a:lnTo>
                <a:pt x="879704" y="219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6244E-2383-4A52-9D95-D1D3AE3C4623}">
      <dsp:nvSpPr>
        <dsp:cNvPr id="0" name=""/>
        <dsp:cNvSpPr/>
      </dsp:nvSpPr>
      <dsp:spPr>
        <a:xfrm>
          <a:off x="4283861" y="597986"/>
          <a:ext cx="960910" cy="251490"/>
        </a:xfrm>
        <a:custGeom>
          <a:avLst/>
          <a:gdLst/>
          <a:ahLst/>
          <a:cxnLst/>
          <a:rect l="0" t="0" r="0" b="0"/>
          <a:pathLst>
            <a:path>
              <a:moveTo>
                <a:pt x="960910" y="0"/>
              </a:moveTo>
              <a:lnTo>
                <a:pt x="960910" y="125913"/>
              </a:lnTo>
              <a:lnTo>
                <a:pt x="0" y="125913"/>
              </a:lnTo>
              <a:lnTo>
                <a:pt x="0" y="25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7F269-3194-484E-9F9E-4C0589310609}">
      <dsp:nvSpPr>
        <dsp:cNvPr id="0" name=""/>
        <dsp:cNvSpPr/>
      </dsp:nvSpPr>
      <dsp:spPr>
        <a:xfrm>
          <a:off x="2374686" y="597986"/>
          <a:ext cx="2870085" cy="231003"/>
        </a:xfrm>
        <a:custGeom>
          <a:avLst/>
          <a:gdLst/>
          <a:ahLst/>
          <a:cxnLst/>
          <a:rect l="0" t="0" r="0" b="0"/>
          <a:pathLst>
            <a:path>
              <a:moveTo>
                <a:pt x="2870085" y="0"/>
              </a:moveTo>
              <a:lnTo>
                <a:pt x="2870085" y="105426"/>
              </a:lnTo>
              <a:lnTo>
                <a:pt x="0" y="105426"/>
              </a:lnTo>
              <a:lnTo>
                <a:pt x="0" y="2310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6EB41-09F9-48CC-A468-3F5627CB08EF}">
      <dsp:nvSpPr>
        <dsp:cNvPr id="0" name=""/>
        <dsp:cNvSpPr/>
      </dsp:nvSpPr>
      <dsp:spPr>
        <a:xfrm>
          <a:off x="4406675" y="0"/>
          <a:ext cx="1676192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Authentication</a:t>
          </a:r>
        </a:p>
      </dsp:txBody>
      <dsp:txXfrm>
        <a:off x="4406675" y="0"/>
        <a:ext cx="1676192" cy="597986"/>
      </dsp:txXfrm>
    </dsp:sp>
    <dsp:sp modelId="{4E6426BC-5B2D-4269-B82B-4E7F5088A7F8}">
      <dsp:nvSpPr>
        <dsp:cNvPr id="0" name=""/>
        <dsp:cNvSpPr/>
      </dsp:nvSpPr>
      <dsp:spPr>
        <a:xfrm>
          <a:off x="1586235" y="828990"/>
          <a:ext cx="1576903" cy="597986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/>
            <a:t>LDAP</a:t>
          </a:r>
        </a:p>
      </dsp:txBody>
      <dsp:txXfrm>
        <a:off x="1586235" y="828990"/>
        <a:ext cx="1576903" cy="597986"/>
      </dsp:txXfrm>
    </dsp:sp>
    <dsp:sp modelId="{26D64222-4F07-430E-A2C7-10318C6B247E}">
      <dsp:nvSpPr>
        <dsp:cNvPr id="0" name=""/>
        <dsp:cNvSpPr/>
      </dsp:nvSpPr>
      <dsp:spPr>
        <a:xfrm>
          <a:off x="3503321" y="849477"/>
          <a:ext cx="1561080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>
              <a:solidFill>
                <a:schemeClr val="tx1"/>
              </a:solidFill>
            </a:rPr>
            <a:t>SSO</a:t>
          </a:r>
          <a:endParaRPr lang="en-US" sz="1800" kern="1200" dirty="0">
            <a:solidFill>
              <a:schemeClr val="tx1"/>
            </a:solidFill>
          </a:endParaRPr>
        </a:p>
      </dsp:txBody>
      <dsp:txXfrm>
        <a:off x="3503321" y="849477"/>
        <a:ext cx="1561080" cy="597986"/>
      </dsp:txXfrm>
    </dsp:sp>
    <dsp:sp modelId="{DBD18246-3800-489F-90B9-5C5B8C65C04D}">
      <dsp:nvSpPr>
        <dsp:cNvPr id="0" name=""/>
        <dsp:cNvSpPr/>
      </dsp:nvSpPr>
      <dsp:spPr>
        <a:xfrm>
          <a:off x="5284855" y="817939"/>
          <a:ext cx="1679242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External Table</a:t>
          </a:r>
        </a:p>
      </dsp:txBody>
      <dsp:txXfrm>
        <a:off x="5284855" y="817939"/>
        <a:ext cx="1679242" cy="597986"/>
      </dsp:txXfrm>
    </dsp:sp>
    <dsp:sp modelId="{6841202F-B307-4325-90B8-7B369771672E}">
      <dsp:nvSpPr>
        <dsp:cNvPr id="0" name=""/>
        <dsp:cNvSpPr/>
      </dsp:nvSpPr>
      <dsp:spPr>
        <a:xfrm>
          <a:off x="7245952" y="849477"/>
          <a:ext cx="1670583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Custom SSO</a:t>
          </a:r>
        </a:p>
      </dsp:txBody>
      <dsp:txXfrm>
        <a:off x="7245952" y="849477"/>
        <a:ext cx="1670583" cy="5979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04739-232D-4C98-A989-7E30C1248A3F}">
      <dsp:nvSpPr>
        <dsp:cNvPr id="0" name=""/>
        <dsp:cNvSpPr/>
      </dsp:nvSpPr>
      <dsp:spPr>
        <a:xfrm>
          <a:off x="5244772" y="597986"/>
          <a:ext cx="2836472" cy="25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13"/>
              </a:lnTo>
              <a:lnTo>
                <a:pt x="2836472" y="125913"/>
              </a:lnTo>
              <a:lnTo>
                <a:pt x="2836472" y="25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C5A38-CBA3-4F7F-9F4F-7A12276C3B52}">
      <dsp:nvSpPr>
        <dsp:cNvPr id="0" name=""/>
        <dsp:cNvSpPr/>
      </dsp:nvSpPr>
      <dsp:spPr>
        <a:xfrm>
          <a:off x="5244772" y="597986"/>
          <a:ext cx="879704" cy="219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75"/>
              </a:lnTo>
              <a:lnTo>
                <a:pt x="879704" y="94375"/>
              </a:lnTo>
              <a:lnTo>
                <a:pt x="879704" y="219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6244E-2383-4A52-9D95-D1D3AE3C4623}">
      <dsp:nvSpPr>
        <dsp:cNvPr id="0" name=""/>
        <dsp:cNvSpPr/>
      </dsp:nvSpPr>
      <dsp:spPr>
        <a:xfrm>
          <a:off x="4283861" y="597986"/>
          <a:ext cx="960910" cy="251490"/>
        </a:xfrm>
        <a:custGeom>
          <a:avLst/>
          <a:gdLst/>
          <a:ahLst/>
          <a:cxnLst/>
          <a:rect l="0" t="0" r="0" b="0"/>
          <a:pathLst>
            <a:path>
              <a:moveTo>
                <a:pt x="960910" y="0"/>
              </a:moveTo>
              <a:lnTo>
                <a:pt x="960910" y="125913"/>
              </a:lnTo>
              <a:lnTo>
                <a:pt x="0" y="125913"/>
              </a:lnTo>
              <a:lnTo>
                <a:pt x="0" y="25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7F269-3194-484E-9F9E-4C0589310609}">
      <dsp:nvSpPr>
        <dsp:cNvPr id="0" name=""/>
        <dsp:cNvSpPr/>
      </dsp:nvSpPr>
      <dsp:spPr>
        <a:xfrm>
          <a:off x="2374686" y="597986"/>
          <a:ext cx="2870085" cy="231003"/>
        </a:xfrm>
        <a:custGeom>
          <a:avLst/>
          <a:gdLst/>
          <a:ahLst/>
          <a:cxnLst/>
          <a:rect l="0" t="0" r="0" b="0"/>
          <a:pathLst>
            <a:path>
              <a:moveTo>
                <a:pt x="2870085" y="0"/>
              </a:moveTo>
              <a:lnTo>
                <a:pt x="2870085" y="105426"/>
              </a:lnTo>
              <a:lnTo>
                <a:pt x="0" y="105426"/>
              </a:lnTo>
              <a:lnTo>
                <a:pt x="0" y="2310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6EB41-09F9-48CC-A468-3F5627CB08EF}">
      <dsp:nvSpPr>
        <dsp:cNvPr id="0" name=""/>
        <dsp:cNvSpPr/>
      </dsp:nvSpPr>
      <dsp:spPr>
        <a:xfrm>
          <a:off x="4406675" y="0"/>
          <a:ext cx="1676192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Authentication</a:t>
          </a:r>
        </a:p>
      </dsp:txBody>
      <dsp:txXfrm>
        <a:off x="4406675" y="0"/>
        <a:ext cx="1676192" cy="597986"/>
      </dsp:txXfrm>
    </dsp:sp>
    <dsp:sp modelId="{4E6426BC-5B2D-4269-B82B-4E7F5088A7F8}">
      <dsp:nvSpPr>
        <dsp:cNvPr id="0" name=""/>
        <dsp:cNvSpPr/>
      </dsp:nvSpPr>
      <dsp:spPr>
        <a:xfrm>
          <a:off x="1586235" y="828990"/>
          <a:ext cx="1576903" cy="597986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tx1"/>
              </a:solidFill>
            </a:rPr>
            <a:t>LDAP</a:t>
          </a:r>
        </a:p>
      </dsp:txBody>
      <dsp:txXfrm>
        <a:off x="1586235" y="828990"/>
        <a:ext cx="1576903" cy="597986"/>
      </dsp:txXfrm>
    </dsp:sp>
    <dsp:sp modelId="{26D64222-4F07-430E-A2C7-10318C6B247E}">
      <dsp:nvSpPr>
        <dsp:cNvPr id="0" name=""/>
        <dsp:cNvSpPr/>
      </dsp:nvSpPr>
      <dsp:spPr>
        <a:xfrm>
          <a:off x="3503321" y="849477"/>
          <a:ext cx="1561080" cy="597986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SSO</a:t>
          </a:r>
        </a:p>
      </dsp:txBody>
      <dsp:txXfrm>
        <a:off x="3503321" y="849477"/>
        <a:ext cx="1561080" cy="597986"/>
      </dsp:txXfrm>
    </dsp:sp>
    <dsp:sp modelId="{DBD18246-3800-489F-90B9-5C5B8C65C04D}">
      <dsp:nvSpPr>
        <dsp:cNvPr id="0" name=""/>
        <dsp:cNvSpPr/>
      </dsp:nvSpPr>
      <dsp:spPr>
        <a:xfrm>
          <a:off x="5284855" y="817939"/>
          <a:ext cx="1679242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External Table</a:t>
          </a:r>
        </a:p>
      </dsp:txBody>
      <dsp:txXfrm>
        <a:off x="5284855" y="817939"/>
        <a:ext cx="1679242" cy="597986"/>
      </dsp:txXfrm>
    </dsp:sp>
    <dsp:sp modelId="{6841202F-B307-4325-90B8-7B369771672E}">
      <dsp:nvSpPr>
        <dsp:cNvPr id="0" name=""/>
        <dsp:cNvSpPr/>
      </dsp:nvSpPr>
      <dsp:spPr>
        <a:xfrm>
          <a:off x="7245952" y="849477"/>
          <a:ext cx="1670583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Custom SSO</a:t>
          </a:r>
        </a:p>
      </dsp:txBody>
      <dsp:txXfrm>
        <a:off x="7245952" y="849477"/>
        <a:ext cx="1670583" cy="59798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04739-232D-4C98-A989-7E30C1248A3F}">
      <dsp:nvSpPr>
        <dsp:cNvPr id="0" name=""/>
        <dsp:cNvSpPr/>
      </dsp:nvSpPr>
      <dsp:spPr>
        <a:xfrm>
          <a:off x="5244772" y="597986"/>
          <a:ext cx="2836472" cy="25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13"/>
              </a:lnTo>
              <a:lnTo>
                <a:pt x="2836472" y="125913"/>
              </a:lnTo>
              <a:lnTo>
                <a:pt x="2836472" y="25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C5A38-CBA3-4F7F-9F4F-7A12276C3B52}">
      <dsp:nvSpPr>
        <dsp:cNvPr id="0" name=""/>
        <dsp:cNvSpPr/>
      </dsp:nvSpPr>
      <dsp:spPr>
        <a:xfrm>
          <a:off x="5244772" y="597986"/>
          <a:ext cx="879704" cy="219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75"/>
              </a:lnTo>
              <a:lnTo>
                <a:pt x="879704" y="94375"/>
              </a:lnTo>
              <a:lnTo>
                <a:pt x="879704" y="219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6244E-2383-4A52-9D95-D1D3AE3C4623}">
      <dsp:nvSpPr>
        <dsp:cNvPr id="0" name=""/>
        <dsp:cNvSpPr/>
      </dsp:nvSpPr>
      <dsp:spPr>
        <a:xfrm>
          <a:off x="4283861" y="597986"/>
          <a:ext cx="960910" cy="251490"/>
        </a:xfrm>
        <a:custGeom>
          <a:avLst/>
          <a:gdLst/>
          <a:ahLst/>
          <a:cxnLst/>
          <a:rect l="0" t="0" r="0" b="0"/>
          <a:pathLst>
            <a:path>
              <a:moveTo>
                <a:pt x="960910" y="0"/>
              </a:moveTo>
              <a:lnTo>
                <a:pt x="960910" y="125913"/>
              </a:lnTo>
              <a:lnTo>
                <a:pt x="0" y="125913"/>
              </a:lnTo>
              <a:lnTo>
                <a:pt x="0" y="25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7F269-3194-484E-9F9E-4C0589310609}">
      <dsp:nvSpPr>
        <dsp:cNvPr id="0" name=""/>
        <dsp:cNvSpPr/>
      </dsp:nvSpPr>
      <dsp:spPr>
        <a:xfrm>
          <a:off x="2374686" y="597986"/>
          <a:ext cx="2870085" cy="231003"/>
        </a:xfrm>
        <a:custGeom>
          <a:avLst/>
          <a:gdLst/>
          <a:ahLst/>
          <a:cxnLst/>
          <a:rect l="0" t="0" r="0" b="0"/>
          <a:pathLst>
            <a:path>
              <a:moveTo>
                <a:pt x="2870085" y="0"/>
              </a:moveTo>
              <a:lnTo>
                <a:pt x="2870085" y="105426"/>
              </a:lnTo>
              <a:lnTo>
                <a:pt x="0" y="105426"/>
              </a:lnTo>
              <a:lnTo>
                <a:pt x="0" y="2310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6EB41-09F9-48CC-A468-3F5627CB08EF}">
      <dsp:nvSpPr>
        <dsp:cNvPr id="0" name=""/>
        <dsp:cNvSpPr/>
      </dsp:nvSpPr>
      <dsp:spPr>
        <a:xfrm>
          <a:off x="4406675" y="0"/>
          <a:ext cx="1676192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Authentication</a:t>
          </a:r>
        </a:p>
      </dsp:txBody>
      <dsp:txXfrm>
        <a:off x="4406675" y="0"/>
        <a:ext cx="1676192" cy="597986"/>
      </dsp:txXfrm>
    </dsp:sp>
    <dsp:sp modelId="{4E6426BC-5B2D-4269-B82B-4E7F5088A7F8}">
      <dsp:nvSpPr>
        <dsp:cNvPr id="0" name=""/>
        <dsp:cNvSpPr/>
      </dsp:nvSpPr>
      <dsp:spPr>
        <a:xfrm>
          <a:off x="1586235" y="828990"/>
          <a:ext cx="1576903" cy="597986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tx1"/>
              </a:solidFill>
            </a:rPr>
            <a:t>LDAP</a:t>
          </a:r>
        </a:p>
      </dsp:txBody>
      <dsp:txXfrm>
        <a:off x="1586235" y="828990"/>
        <a:ext cx="1576903" cy="597986"/>
      </dsp:txXfrm>
    </dsp:sp>
    <dsp:sp modelId="{26D64222-4F07-430E-A2C7-10318C6B247E}">
      <dsp:nvSpPr>
        <dsp:cNvPr id="0" name=""/>
        <dsp:cNvSpPr/>
      </dsp:nvSpPr>
      <dsp:spPr>
        <a:xfrm>
          <a:off x="3503321" y="849477"/>
          <a:ext cx="1561080" cy="597986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SSO</a:t>
          </a:r>
        </a:p>
      </dsp:txBody>
      <dsp:txXfrm>
        <a:off x="3503321" y="849477"/>
        <a:ext cx="1561080" cy="597986"/>
      </dsp:txXfrm>
    </dsp:sp>
    <dsp:sp modelId="{DBD18246-3800-489F-90B9-5C5B8C65C04D}">
      <dsp:nvSpPr>
        <dsp:cNvPr id="0" name=""/>
        <dsp:cNvSpPr/>
      </dsp:nvSpPr>
      <dsp:spPr>
        <a:xfrm>
          <a:off x="5284855" y="817939"/>
          <a:ext cx="1679242" cy="597986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External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>
              <a:solidFill>
                <a:schemeClr val="bg1"/>
              </a:solidFill>
            </a:rPr>
            <a:t>Table</a:t>
          </a:r>
        </a:p>
      </dsp:txBody>
      <dsp:txXfrm>
        <a:off x="5284855" y="817939"/>
        <a:ext cx="1679242" cy="597986"/>
      </dsp:txXfrm>
    </dsp:sp>
    <dsp:sp modelId="{6841202F-B307-4325-90B8-7B369771672E}">
      <dsp:nvSpPr>
        <dsp:cNvPr id="0" name=""/>
        <dsp:cNvSpPr/>
      </dsp:nvSpPr>
      <dsp:spPr>
        <a:xfrm>
          <a:off x="7245952" y="849477"/>
          <a:ext cx="1670583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Custom SSO</a:t>
          </a:r>
        </a:p>
      </dsp:txBody>
      <dsp:txXfrm>
        <a:off x="7245952" y="849477"/>
        <a:ext cx="1670583" cy="59798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104739-232D-4C98-A989-7E30C1248A3F}">
      <dsp:nvSpPr>
        <dsp:cNvPr id="0" name=""/>
        <dsp:cNvSpPr/>
      </dsp:nvSpPr>
      <dsp:spPr>
        <a:xfrm>
          <a:off x="5244772" y="597986"/>
          <a:ext cx="2836472" cy="251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13"/>
              </a:lnTo>
              <a:lnTo>
                <a:pt x="2836472" y="125913"/>
              </a:lnTo>
              <a:lnTo>
                <a:pt x="2836472" y="25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C5A38-CBA3-4F7F-9F4F-7A12276C3B52}">
      <dsp:nvSpPr>
        <dsp:cNvPr id="0" name=""/>
        <dsp:cNvSpPr/>
      </dsp:nvSpPr>
      <dsp:spPr>
        <a:xfrm>
          <a:off x="5244772" y="597986"/>
          <a:ext cx="879704" cy="2199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4375"/>
              </a:lnTo>
              <a:lnTo>
                <a:pt x="879704" y="94375"/>
              </a:lnTo>
              <a:lnTo>
                <a:pt x="879704" y="21995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B6244E-2383-4A52-9D95-D1D3AE3C4623}">
      <dsp:nvSpPr>
        <dsp:cNvPr id="0" name=""/>
        <dsp:cNvSpPr/>
      </dsp:nvSpPr>
      <dsp:spPr>
        <a:xfrm>
          <a:off x="4283861" y="597986"/>
          <a:ext cx="960910" cy="251490"/>
        </a:xfrm>
        <a:custGeom>
          <a:avLst/>
          <a:gdLst/>
          <a:ahLst/>
          <a:cxnLst/>
          <a:rect l="0" t="0" r="0" b="0"/>
          <a:pathLst>
            <a:path>
              <a:moveTo>
                <a:pt x="960910" y="0"/>
              </a:moveTo>
              <a:lnTo>
                <a:pt x="960910" y="125913"/>
              </a:lnTo>
              <a:lnTo>
                <a:pt x="0" y="125913"/>
              </a:lnTo>
              <a:lnTo>
                <a:pt x="0" y="25149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7F269-3194-484E-9F9E-4C0589310609}">
      <dsp:nvSpPr>
        <dsp:cNvPr id="0" name=""/>
        <dsp:cNvSpPr/>
      </dsp:nvSpPr>
      <dsp:spPr>
        <a:xfrm>
          <a:off x="2374686" y="597986"/>
          <a:ext cx="2870085" cy="231003"/>
        </a:xfrm>
        <a:custGeom>
          <a:avLst/>
          <a:gdLst/>
          <a:ahLst/>
          <a:cxnLst/>
          <a:rect l="0" t="0" r="0" b="0"/>
          <a:pathLst>
            <a:path>
              <a:moveTo>
                <a:pt x="2870085" y="0"/>
              </a:moveTo>
              <a:lnTo>
                <a:pt x="2870085" y="105426"/>
              </a:lnTo>
              <a:lnTo>
                <a:pt x="0" y="105426"/>
              </a:lnTo>
              <a:lnTo>
                <a:pt x="0" y="2310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C6EB41-09F9-48CC-A468-3F5627CB08EF}">
      <dsp:nvSpPr>
        <dsp:cNvPr id="0" name=""/>
        <dsp:cNvSpPr/>
      </dsp:nvSpPr>
      <dsp:spPr>
        <a:xfrm>
          <a:off x="4406675" y="0"/>
          <a:ext cx="1676192" cy="59798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Authentication</a:t>
          </a:r>
        </a:p>
      </dsp:txBody>
      <dsp:txXfrm>
        <a:off x="4406675" y="0"/>
        <a:ext cx="1676192" cy="597986"/>
      </dsp:txXfrm>
    </dsp:sp>
    <dsp:sp modelId="{4E6426BC-5B2D-4269-B82B-4E7F5088A7F8}">
      <dsp:nvSpPr>
        <dsp:cNvPr id="0" name=""/>
        <dsp:cNvSpPr/>
      </dsp:nvSpPr>
      <dsp:spPr>
        <a:xfrm>
          <a:off x="1586235" y="828990"/>
          <a:ext cx="1576903" cy="597986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0" kern="1200" dirty="0">
              <a:solidFill>
                <a:schemeClr val="tx1"/>
              </a:solidFill>
            </a:rPr>
            <a:t>LDAP</a:t>
          </a:r>
        </a:p>
      </dsp:txBody>
      <dsp:txXfrm>
        <a:off x="1586235" y="828990"/>
        <a:ext cx="1576903" cy="597986"/>
      </dsp:txXfrm>
    </dsp:sp>
    <dsp:sp modelId="{26D64222-4F07-430E-A2C7-10318C6B247E}">
      <dsp:nvSpPr>
        <dsp:cNvPr id="0" name=""/>
        <dsp:cNvSpPr/>
      </dsp:nvSpPr>
      <dsp:spPr>
        <a:xfrm>
          <a:off x="3503321" y="849477"/>
          <a:ext cx="1561080" cy="597986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SSO</a:t>
          </a:r>
        </a:p>
      </dsp:txBody>
      <dsp:txXfrm>
        <a:off x="3503321" y="849477"/>
        <a:ext cx="1561080" cy="597986"/>
      </dsp:txXfrm>
    </dsp:sp>
    <dsp:sp modelId="{DBD18246-3800-489F-90B9-5C5B8C65C04D}">
      <dsp:nvSpPr>
        <dsp:cNvPr id="0" name=""/>
        <dsp:cNvSpPr/>
      </dsp:nvSpPr>
      <dsp:spPr>
        <a:xfrm>
          <a:off x="5284855" y="817939"/>
          <a:ext cx="1679242" cy="597986"/>
        </a:xfrm>
        <a:prstGeom prst="rect">
          <a:avLst/>
        </a:prstGeom>
        <a:solidFill>
          <a:schemeClr val="accent1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tx1"/>
              </a:solidFill>
            </a:rPr>
            <a:t>External Table</a:t>
          </a:r>
        </a:p>
      </dsp:txBody>
      <dsp:txXfrm>
        <a:off x="5284855" y="817939"/>
        <a:ext cx="1679242" cy="597986"/>
      </dsp:txXfrm>
    </dsp:sp>
    <dsp:sp modelId="{6841202F-B307-4325-90B8-7B369771672E}">
      <dsp:nvSpPr>
        <dsp:cNvPr id="0" name=""/>
        <dsp:cNvSpPr/>
      </dsp:nvSpPr>
      <dsp:spPr>
        <a:xfrm>
          <a:off x="7245952" y="849477"/>
          <a:ext cx="1670583" cy="597986"/>
        </a:xfrm>
        <a:prstGeom prst="rec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chilly" dir="t"/>
        </a:scene3d>
        <a:sp3d prstMaterial="translucentPowder">
          <a:bevelT w="127000" h="25400" prst="softRound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solidFill>
                <a:schemeClr val="bg1"/>
              </a:solidFill>
            </a:rPr>
            <a:t>Custom</a:t>
          </a:r>
          <a:r>
            <a:rPr lang="en-US" sz="1800" kern="1200" dirty="0">
              <a:solidFill>
                <a:schemeClr val="tx1"/>
              </a:solidFill>
            </a:rPr>
            <a:t> </a:t>
          </a:r>
          <a:r>
            <a:rPr lang="en-US" sz="1800" kern="1200" dirty="0">
              <a:solidFill>
                <a:schemeClr val="bg1"/>
              </a:solidFill>
            </a:rPr>
            <a:t>SSO</a:t>
          </a:r>
        </a:p>
      </dsp:txBody>
      <dsp:txXfrm>
        <a:off x="7245952" y="849477"/>
        <a:ext cx="1670583" cy="5979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4">
  <dgm:title val=""/>
  <dgm:desc val=""/>
  <dgm:catLst>
    <dgm:cat type="3D" pri="11400"/>
  </dgm:catLst>
  <dgm:scene3d>
    <a:camera prst="orthographicFront"/>
    <a:lightRig rig="threePt" dir="t"/>
  </dgm:scene3d>
  <dgm:styleLbl name="node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chilly" dir="t"/>
    </dgm:scene3d>
    <dgm:sp3d z="12700" extrusionH="12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ImgPlace1">
    <dgm:scene3d>
      <a:camera prst="orthographicFront"/>
      <a:lightRig rig="chilly" dir="t"/>
    </dgm:scene3d>
    <dgm:sp3d z="-257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chilly" dir="t"/>
    </dgm:scene3d>
    <dgm:sp3d z="-700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chilly" dir="t"/>
    </dgm:scene3d>
    <dgm:sp3d z="-25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chilly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chilly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chilly" dir="t"/>
    </dgm:scene3d>
    <dgm:sp3d prstMaterial="translucentPowder">
      <a:bevelT w="127000" h="25400" prst="softRound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chilly" dir="t"/>
    </dgm:scene3d>
    <dgm:sp3d z="1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chilly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chilly" dir="t"/>
    </dgm:scene3d>
    <dgm:sp3d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chilly" dir="t"/>
    </dgm:scene3d>
    <dgm:sp3d prstMaterial="dkEdge">
      <a:bevelT w="1270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chilly" dir="t"/>
    </dgm:scene3d>
    <dgm:sp3d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chilly" dir="t"/>
    </dgm:scene3d>
    <dgm:sp3d z="-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chilly" dir="t"/>
    </dgm:scene3d>
    <dgm:sp3d z="12700" extrusionH="1700" prstMaterial="dkEdge">
      <a:bevelT w="25400" h="6350" prst="softRound"/>
      <a:bevelB w="0" h="0" prst="convex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chilly" dir="t"/>
    </dgm:scene3d>
    <dgm:sp3d z="-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chilly" dir="t"/>
    </dgm:scene3d>
    <dgm:sp3d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chilly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chilly" dir="t"/>
    </dgm:scene3d>
    <dgm:sp3d z="12700" extrusionH="1700" prstMaterial="translucentPowder">
      <a:bevelT w="25400" h="6350" prst="softRound"/>
      <a:bevelB w="0" h="0" prst="convex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B1055-5D42-495C-BCF7-A16AB003E72F}" type="datetimeFigureOut">
              <a:rPr lang="en-US" smtClean="0"/>
              <a:t>8/21/2020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54FC4-44B3-4AD1-9F82-61280257D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45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E817CBD-A3DF-42D2-9849-2687198514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6481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3E71AFA-1FBC-429F-B316-78BBD7E5ACC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6124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010"/>
            <a:r>
              <a:rPr lang="en-US" dirty="0"/>
              <a:t>Presentation by Apps Associates LLC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010"/>
            <a:fld id="{E5058065-F137-4B25-B489-A18D73E9A137}" type="slidenum">
              <a:rPr lang="en-US" smtClean="0"/>
              <a:pPr defTabSz="98801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132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CAC73B-B7D0-44A4-88D8-79B39EEC7C3A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9969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817CBD-A3DF-42D2-9849-2687198514D7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78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010"/>
            <a:r>
              <a:rPr lang="en-US" dirty="0"/>
              <a:t>Presentation by Apps Associates LLC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010"/>
            <a:fld id="{E5058065-F137-4B25-B489-A18D73E9A137}" type="slidenum">
              <a:rPr lang="en-US" smtClean="0"/>
              <a:pPr defTabSz="98801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70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010"/>
            <a:r>
              <a:rPr lang="en-US" dirty="0"/>
              <a:t>Presentation by Apps Associates LLC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010"/>
            <a:fld id="{E5058065-F137-4B25-B489-A18D73E9A137}" type="slidenum">
              <a:rPr lang="en-US" smtClean="0"/>
              <a:pPr defTabSz="98801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39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010"/>
            <a:r>
              <a:rPr lang="en-US" dirty="0"/>
              <a:t>Presentation by Apps Associates LLC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010"/>
            <a:fld id="{E5058065-F137-4B25-B489-A18D73E9A137}" type="slidenum">
              <a:rPr lang="en-US" smtClean="0"/>
              <a:pPr defTabSz="98801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0358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010"/>
            <a:r>
              <a:rPr lang="en-US" dirty="0"/>
              <a:t>Presentation by Apps Associates LLC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010"/>
            <a:fld id="{E5058065-F137-4B25-B489-A18D73E9A137}" type="slidenum">
              <a:rPr lang="en-US" smtClean="0"/>
              <a:pPr defTabSz="98801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0739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6451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 defTabSz="988010"/>
            <a:r>
              <a:rPr lang="en-US" dirty="0"/>
              <a:t>Presentation by Apps Associates LLC</a:t>
            </a:r>
          </a:p>
        </p:txBody>
      </p:sp>
      <p:sp>
        <p:nvSpPr>
          <p:cNvPr id="64517" name="Slide Number Placeholder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88010"/>
            <a:fld id="{E5058065-F137-4B25-B489-A18D73E9A137}" type="slidenum">
              <a:rPr lang="en-US" smtClean="0"/>
              <a:pPr defTabSz="98801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49257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E817CBD-A3DF-42D2-9849-2687198514D7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278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7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FFD3CB53-E8AD-44CE-B990-F79887E4D20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 b="0">
                <a:solidFill>
                  <a:schemeClr val="tx1"/>
                </a:solidFill>
              </a:defRPr>
            </a:lvl1pPr>
          </a:lstStyle>
          <a:p>
            <a:r>
              <a:rPr lang="en-US"/>
              <a:t>© Copyright 2013. The Rapids Group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06B6C6BA-EA4F-4A97-A8F6-DDC2A94D97F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27451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FAE4A-6DE7-4D96-8FF5-F3D2AED918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995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BB840-9DC2-4525-B119-77DA6684471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3994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321E1-A401-4D6A-AF28-B18C716F23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22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9F5B-DBFD-4975-AB51-DD92BE5EC5D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03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310AD-F0E0-4446-8B3C-656567228B5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9297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7" y="1535113"/>
            <a:ext cx="538903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2174875"/>
            <a:ext cx="538903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34B17-B3F1-4357-B03D-A7084E61EB3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792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000"/>
            </a:lvl1pPr>
          </a:lstStyle>
          <a:p>
            <a:fld id="{AA112DE8-1AA1-46D0-8572-73BB24922F2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00"/>
            </a:lvl1pPr>
          </a:lstStyle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2811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439CD-B517-4879-982A-86ADB8BE4CB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926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D4A2B-21E7-49A5-AB28-9C450E60082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80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5C248-83FE-4C5E-BD3E-9FAFE9B990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© Copyright 2013. The Rapids Group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33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A42379D7-2D31-48BB-AE4C-EE9EB3411593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8/21/2020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>
                <a:solidFill>
                  <a:prstClr val="black">
                    <a:tint val="75000"/>
                  </a:prstClr>
                </a:solidFill>
                <a:latin typeface="Calibri"/>
              </a:rPr>
              <a:t>© Copyright 2013. The Rapids Group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06B6C6BA-EA4F-4A97-A8F6-DDC2A94D97FB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3942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docs.oracle.com/cd/E28280_01/upgrade.1111/e17852/manage_was_bi.htm#BGBBIJI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4.jpg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Text Box 7"/>
          <p:cNvSpPr txBox="1">
            <a:spLocks noChangeArrowheads="1"/>
          </p:cNvSpPr>
          <p:nvPr/>
        </p:nvSpPr>
        <p:spPr bwMode="auto">
          <a:xfrm>
            <a:off x="2540000" y="6379409"/>
            <a:ext cx="9448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Feb 14</a:t>
            </a:r>
            <a:r>
              <a:rPr lang="en-US" baseline="30000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th</a:t>
            </a:r>
            <a:r>
              <a:rPr lang="en-US" dirty="0">
                <a:solidFill>
                  <a:srgbClr val="000000"/>
                </a:solidFill>
                <a:latin typeface="Calibri" pitchFamily="34" charset="0"/>
                <a:cs typeface="Arial" charset="0"/>
              </a:rPr>
              <a:t>, 2014</a:t>
            </a:r>
          </a:p>
        </p:txBody>
      </p:sp>
      <p:sp>
        <p:nvSpPr>
          <p:cNvPr id="17414" name="Rectangle 4"/>
          <p:cNvSpPr>
            <a:spLocks noChangeArrowheads="1"/>
          </p:cNvSpPr>
          <p:nvPr/>
        </p:nvSpPr>
        <p:spPr bwMode="auto">
          <a:xfrm>
            <a:off x="2336804" y="1447800"/>
            <a:ext cx="9855199" cy="1524000"/>
          </a:xfrm>
          <a:prstGeom prst="rect">
            <a:avLst/>
          </a:prstGeom>
          <a:solidFill>
            <a:srgbClr val="87878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 dirty="0">
              <a:solidFill>
                <a:srgbClr val="000000"/>
              </a:solidFill>
              <a:latin typeface="Arial"/>
              <a:cs typeface="Arial" charset="0"/>
            </a:endParaRPr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2491226" y="1626521"/>
            <a:ext cx="9668933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OBIEE 11g Integration with IBM Web Sphere</a:t>
            </a:r>
          </a:p>
          <a:p>
            <a:pPr algn="ctr" eaLnBrk="1" hangingPunct="1"/>
            <a:r>
              <a:rPr lang="en-US" sz="3200" dirty="0">
                <a:solidFill>
                  <a:srgbClr val="FFFFFF"/>
                </a:solidFill>
                <a:latin typeface="Calibri" pitchFamily="34" charset="0"/>
                <a:cs typeface="Arial" charset="0"/>
              </a:rPr>
              <a:t>Authentication Mechanisms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14817" y="3383456"/>
            <a:ext cx="35169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dirty="0">
                <a:solidFill>
                  <a:srgbClr val="FFFFFF"/>
                </a:solidFill>
                <a:latin typeface="Arial"/>
              </a:rPr>
              <a:t>www.therapidsgroup.com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611" y="1"/>
            <a:ext cx="2048189" cy="1113974"/>
          </a:xfrm>
          <a:prstGeom prst="rect">
            <a:avLst/>
          </a:prstGeom>
        </p:spPr>
      </p:pic>
      <p:sp>
        <p:nvSpPr>
          <p:cNvPr id="13" name="Rounded Rectangle 12"/>
          <p:cNvSpPr/>
          <p:nvPr/>
        </p:nvSpPr>
        <p:spPr>
          <a:xfrm>
            <a:off x="68107" y="5655129"/>
            <a:ext cx="2165354" cy="562425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C00000"/>
                </a:solidFill>
              </a:rPr>
              <a:t>Business Intelligence Premier Global Provider                    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"/>
            <a:ext cx="1371600" cy="4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3183715"/>
      </p:ext>
    </p:extLst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895600" y="110074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Thank you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3354" y="1214416"/>
            <a:ext cx="1179576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Questions?</a:t>
            </a:r>
          </a:p>
          <a:p>
            <a:endParaRPr lang="en-US" sz="2400" dirty="0"/>
          </a:p>
          <a:p>
            <a:pPr lvl="0"/>
            <a:r>
              <a:rPr lang="en-US" sz="2000" dirty="0"/>
              <a:t>Ref for Details: </a:t>
            </a:r>
            <a:r>
              <a:rPr lang="en-US" dirty="0">
                <a:latin typeface="Arial" panose="020B0604020202020204" pitchFamily="34" charset="0"/>
                <a:hlinkClick r:id="rId4"/>
              </a:rPr>
              <a:t>http://docs.oracle.com/cd/E28280_01/upgrade.1111/e17852/manage_was_bi.htm#BGBBIJIE</a:t>
            </a:r>
            <a:r>
              <a:rPr lang="en-US" dirty="0">
                <a:latin typeface="Arial" panose="020B0604020202020204" pitchFamily="34" charset="0"/>
              </a:rPr>
              <a:t> </a:t>
            </a:r>
          </a:p>
          <a:p>
            <a:r>
              <a:rPr lang="en-US" dirty="0"/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© Copyright 2013. The Rapids Group Inc.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10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876213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36260" y="1142998"/>
            <a:ext cx="11208663" cy="475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1000"/>
              </a:spcAft>
            </a:pPr>
            <a:r>
              <a:rPr lang="en-IN" sz="2400" dirty="0">
                <a:solidFill>
                  <a:schemeClr val="dk1"/>
                </a:solidFill>
              </a:rPr>
              <a:t>Current State Authentication – Oracle Business Intelligence 10g on IBM Web Sphere</a:t>
            </a:r>
          </a:p>
          <a:p>
            <a:pPr lvl="1">
              <a:spcAft>
                <a:spcPts val="1000"/>
              </a:spcAft>
            </a:pPr>
            <a:r>
              <a:rPr lang="en-IN" sz="2400" dirty="0">
                <a:solidFill>
                  <a:schemeClr val="dk1"/>
                </a:solidFill>
              </a:rPr>
              <a:t>Possible Authentication Mechanisms – Oracle Business Intelligence 11g on IBM Web Sphere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</a:rPr>
              <a:t>Possible Types – Pros &amp; Cons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</a:rPr>
              <a:t>Feasible Options – Web Sphere Specific Environment</a:t>
            </a:r>
          </a:p>
          <a:p>
            <a:pPr fontAlgn="auto">
              <a:spcBef>
                <a:spcPts val="0"/>
              </a:spcBef>
              <a:spcAft>
                <a:spcPts val="1000"/>
              </a:spcAft>
            </a:pPr>
            <a:endParaRPr lang="en-IN" sz="2400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1000"/>
              </a:spcAft>
            </a:pPr>
            <a:endParaRPr lang="en-IN" sz="2400" dirty="0">
              <a:solidFill>
                <a:prstClr val="black"/>
              </a:solidFill>
              <a:latin typeface="Calibri"/>
            </a:endParaRPr>
          </a:p>
          <a:p>
            <a:pPr marL="285750" indent="-285750" fontAlgn="auto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prstClr val="black"/>
              </a:solidFill>
              <a:latin typeface="Calibri"/>
            </a:endParaRPr>
          </a:p>
          <a:p>
            <a:pPr marL="285750" indent="-285750" fontAlgn="auto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1000"/>
              </a:spcAft>
            </a:pPr>
            <a:endParaRPr lang="en-IN" sz="2400" dirty="0">
              <a:solidFill>
                <a:prstClr val="black"/>
              </a:solidFill>
              <a:latin typeface="Calibri"/>
            </a:endParaRPr>
          </a:p>
          <a:p>
            <a:pPr fontAlgn="auto">
              <a:spcBef>
                <a:spcPts val="0"/>
              </a:spcBef>
              <a:spcAft>
                <a:spcPts val="1000"/>
              </a:spcAft>
            </a:pPr>
            <a:endParaRPr lang="en-IN" sz="2800" dirty="0">
              <a:solidFill>
                <a:prstClr val="black"/>
              </a:solidFill>
              <a:latin typeface="Calibri"/>
            </a:endParaRPr>
          </a:p>
          <a:p>
            <a:pPr marL="285750" indent="-285750" fontAlgn="auto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prstClr val="black"/>
              </a:solidFill>
              <a:latin typeface="Calibri"/>
            </a:endParaRPr>
          </a:p>
          <a:p>
            <a:pPr marL="285750" indent="-285750" fontAlgn="auto"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US" sz="24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2523670" y="110071"/>
            <a:ext cx="750276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auto">
              <a:spcBef>
                <a:spcPct val="50000"/>
              </a:spcBef>
              <a:spcAft>
                <a:spcPts val="0"/>
              </a:spcAft>
            </a:pPr>
            <a:r>
              <a:rPr lang="en-US" sz="3200" dirty="0">
                <a:solidFill>
                  <a:prstClr val="white"/>
                </a:solidFill>
                <a:latin typeface="Calibri" pitchFamily="34" charset="0"/>
              </a:rPr>
              <a:t>Agenda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© Copyright 2013. The Rapids Group Inc.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554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895600" y="110074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Current Security Model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354" y="1143004"/>
            <a:ext cx="11385646" cy="4937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1000"/>
              </a:spcAft>
            </a:pPr>
            <a:r>
              <a:rPr lang="en-IN" sz="2400" dirty="0">
                <a:solidFill>
                  <a:schemeClr val="dk1"/>
                </a:solidFill>
                <a:latin typeface="+mj-lt"/>
              </a:rPr>
              <a:t>Oracle Business Intelligence 10g integrated with Web Application portal calls for multi level authentication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  <a:latin typeface="+mn-lt"/>
              </a:rPr>
              <a:t>AD Authentication to access Web Application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  <a:latin typeface="+mn-lt"/>
              </a:rPr>
              <a:t>REPORTS.JSP Validation prior to OBIEE Access</a:t>
            </a:r>
          </a:p>
          <a:p>
            <a:pPr lvl="2">
              <a:spcAft>
                <a:spcPts val="1000"/>
              </a:spcAft>
            </a:pPr>
            <a:r>
              <a:rPr lang="en-IN" sz="2000" dirty="0">
                <a:solidFill>
                  <a:schemeClr val="dk1"/>
                </a:solidFill>
                <a:latin typeface="+mn-lt"/>
              </a:rPr>
              <a:t>	- Generates Session Key per User ID for OBIEE_OTP</a:t>
            </a:r>
          </a:p>
          <a:p>
            <a:pPr lvl="2">
              <a:spcAft>
                <a:spcPts val="1000"/>
              </a:spcAft>
            </a:pPr>
            <a:r>
              <a:rPr lang="en-IN" sz="2000" dirty="0">
                <a:solidFill>
                  <a:schemeClr val="dk1"/>
                </a:solidFill>
                <a:latin typeface="+mn-lt"/>
              </a:rPr>
              <a:t>	- Identifies Access Level: Ad-hoc (or) Canned Reporting</a:t>
            </a:r>
          </a:p>
          <a:p>
            <a:pPr lvl="2">
              <a:spcAft>
                <a:spcPts val="1000"/>
              </a:spcAft>
            </a:pPr>
            <a:r>
              <a:rPr lang="en-IN" sz="2000" dirty="0">
                <a:solidFill>
                  <a:schemeClr val="dk1"/>
                </a:solidFill>
                <a:latin typeface="+mn-lt"/>
              </a:rPr>
              <a:t>	- Redirect’s to relevant Server using appropriate URL 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</a:rPr>
              <a:t>Custom Servlet Filter Validation for HTTP (or) SOAP</a:t>
            </a:r>
          </a:p>
          <a:p>
            <a:pPr lvl="3">
              <a:spcAft>
                <a:spcPts val="1000"/>
              </a:spcAft>
            </a:pPr>
            <a:r>
              <a:rPr lang="en-IN" sz="2000" dirty="0">
                <a:solidFill>
                  <a:schemeClr val="dk1"/>
                </a:solidFill>
              </a:rPr>
              <a:t>	- Reads URL to identify HTTP (or) SOAP request</a:t>
            </a:r>
          </a:p>
          <a:p>
            <a:pPr lvl="3">
              <a:spcAft>
                <a:spcPts val="1000"/>
              </a:spcAft>
            </a:pPr>
            <a:r>
              <a:rPr lang="en-IN" sz="2000" dirty="0">
                <a:solidFill>
                  <a:schemeClr val="dk1"/>
                </a:solidFill>
              </a:rPr>
              <a:t>	- Additional checks for Session Key if HTTP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</a:rPr>
              <a:t>RPD Authentication against Security Table</a:t>
            </a:r>
          </a:p>
          <a:p>
            <a:pPr lvl="2">
              <a:spcAft>
                <a:spcPts val="1000"/>
              </a:spcAft>
            </a:pPr>
            <a:r>
              <a:rPr lang="en-IN" sz="2000" dirty="0">
                <a:solidFill>
                  <a:schemeClr val="dk1"/>
                </a:solidFill>
              </a:rPr>
              <a:t>	</a:t>
            </a:r>
          </a:p>
          <a:p>
            <a:pPr lvl="2">
              <a:spcAft>
                <a:spcPts val="1000"/>
              </a:spcAft>
            </a:pPr>
            <a:endParaRPr lang="en-IN" sz="2000" dirty="0">
              <a:solidFill>
                <a:schemeClr val="dk1"/>
              </a:solidFill>
              <a:latin typeface="+mn-lt"/>
            </a:endParaRP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en-IN" sz="2000" dirty="0">
              <a:solidFill>
                <a:schemeClr val="dk1"/>
              </a:solidFill>
              <a:latin typeface="+mn-lt"/>
            </a:endParaRPr>
          </a:p>
          <a:p>
            <a:pPr>
              <a:spcAft>
                <a:spcPts val="1000"/>
              </a:spcAft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>
              <a:spcAft>
                <a:spcPts val="1000"/>
              </a:spcAft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© Copyright 2013. The Rapids Group Inc.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75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895600" y="110074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Authentication Types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2505559"/>
            <a:ext cx="11863657" cy="86741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spcAft>
                <a:spcPts val="1000"/>
              </a:spcAft>
            </a:pPr>
            <a:r>
              <a:rPr lang="en-IN" sz="2400" dirty="0">
                <a:solidFill>
                  <a:schemeClr val="dk1"/>
                </a:solidFill>
                <a:latin typeface="+mj-lt"/>
              </a:rPr>
              <a:t>Authentication Types – Possible Options for OBIEE 11g on IBM WebSphere</a:t>
            </a:r>
          </a:p>
          <a:p>
            <a:pPr marL="1714500" lvl="3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  <a:latin typeface="+mn-lt"/>
              </a:rPr>
              <a:t>LDAP Authentication</a:t>
            </a:r>
          </a:p>
          <a:p>
            <a:pPr marL="1714500" lvl="3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  <a:latin typeface="+mn-lt"/>
              </a:rPr>
              <a:t>Single Sign On (SSO) Authentication</a:t>
            </a:r>
          </a:p>
          <a:p>
            <a:pPr marL="1714500" lvl="3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  <a:latin typeface="+mn-lt"/>
              </a:rPr>
              <a:t>External Table Authentication</a:t>
            </a:r>
          </a:p>
          <a:p>
            <a:pPr marL="1714500" lvl="3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latin typeface="+mn-lt"/>
              </a:rPr>
              <a:t>Enhanced Custom SSO Web Application &amp; OBIEE</a:t>
            </a:r>
          </a:p>
          <a:p>
            <a:pPr lvl="2">
              <a:spcAft>
                <a:spcPts val="1000"/>
              </a:spcAft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5354" y="1143004"/>
            <a:ext cx="11385646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>
              <a:spcAft>
                <a:spcPts val="1000"/>
              </a:spcAft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dk1"/>
              </a:solidFill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508" y="533406"/>
            <a:ext cx="10821338" cy="1972153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© Copyright 2013. The Rapids Group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54474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895600" y="110074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LDAP Authentication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5985591"/>
              </p:ext>
            </p:extLst>
          </p:nvPr>
        </p:nvGraphicFramePr>
        <p:xfrm>
          <a:off x="609603" y="859808"/>
          <a:ext cx="105918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377073"/>
              </p:ext>
            </p:extLst>
          </p:nvPr>
        </p:nvGraphicFramePr>
        <p:xfrm>
          <a:off x="533403" y="2667006"/>
          <a:ext cx="11201402" cy="322263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5600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0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 gridSpan="2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400" dirty="0"/>
                        <a:t>User</a:t>
                      </a:r>
                      <a:r>
                        <a:rPr lang="en-US" sz="2400" baseline="0" dirty="0"/>
                        <a:t> c</a:t>
                      </a:r>
                      <a:r>
                        <a:rPr lang="en-US" sz="2400" dirty="0"/>
                        <a:t>redential's stored in the LDAP Server</a:t>
                      </a:r>
                    </a:p>
                    <a:p>
                      <a:pPr marL="342900" marR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400" dirty="0"/>
                        <a:t>Supports company’s Single Sign On (SSO) strategy</a:t>
                      </a:r>
                    </a:p>
                    <a:p>
                      <a:pPr marL="0" indent="0">
                        <a:buFont typeface="Arial" pitchFamily="34" charset="0"/>
                        <a:buNone/>
                      </a:pPr>
                      <a:endParaRPr lang="en-US" sz="1900" b="0" dirty="0">
                        <a:solidFill>
                          <a:schemeClr val="tx1"/>
                        </a:solidFill>
                      </a:endParaRPr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9639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+mj-lt"/>
                        </a:rPr>
                        <a:t>Pros: 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Integrates with existing Organizational LDAP server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Centralized User maintenance across the Organization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+mj-lt"/>
                        </a:rPr>
                        <a:t>Cons: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Requires User and Group\Role maintenance in LDAP server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No direct navigation from Web Application,</a:t>
                      </a:r>
                      <a:r>
                        <a:rPr lang="en-US" sz="2000" baseline="0" dirty="0"/>
                        <a:t>  u</a:t>
                      </a:r>
                      <a:r>
                        <a:rPr lang="en-US" sz="2000" dirty="0"/>
                        <a:t>ser will have to authenticate again at OBIEE level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© Copyright 2013. The Rapids Group Inc.</a:t>
            </a:r>
          </a:p>
        </p:txBody>
      </p:sp>
    </p:spTree>
    <p:extLst>
      <p:ext uri="{BB962C8B-B14F-4D97-AF65-F5344CB8AC3E}">
        <p14:creationId xmlns:p14="http://schemas.microsoft.com/office/powerpoint/2010/main" val="2895442645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895600" y="110074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Single Sign On (SSO) Authentication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622883156"/>
              </p:ext>
            </p:extLst>
          </p:nvPr>
        </p:nvGraphicFramePr>
        <p:xfrm>
          <a:off x="609603" y="859808"/>
          <a:ext cx="105918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5236775"/>
              </p:ext>
            </p:extLst>
          </p:nvPr>
        </p:nvGraphicFramePr>
        <p:xfrm>
          <a:off x="533403" y="2667000"/>
          <a:ext cx="11201402" cy="307023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5600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0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 gridSpan="2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400" dirty="0"/>
                        <a:t>Requires third party tools to integrate (IBM HTTP Server 7,WebGate 10g,Oracle Access Manager (OAM),Oracle Internet Directory (OID) 11g.)</a:t>
                      </a:r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79639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+mj-lt"/>
                        </a:rPr>
                        <a:t>Pros: 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Oracle certified SSO implementation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One</a:t>
                      </a:r>
                      <a:r>
                        <a:rPr lang="en-US" sz="2000" baseline="0" dirty="0"/>
                        <a:t> time login across the applications</a:t>
                      </a:r>
                      <a:endParaRPr lang="en-US" sz="20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+mj-lt"/>
                        </a:rPr>
                        <a:t>Cons: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Requires additional tools\software to manage the security for SSO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OID needs to be integrated with  AD to populate the users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/>
                        <a:t>Required to integrate Web Application with SSO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6</a:t>
            </a:fld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>
                <a:solidFill>
                  <a:schemeClr val="bg1"/>
                </a:solidFill>
              </a:rPr>
              <a:t>© Copyright 2013. The Rapids Group Inc.</a:t>
            </a:r>
          </a:p>
        </p:txBody>
      </p:sp>
    </p:spTree>
    <p:extLst>
      <p:ext uri="{BB962C8B-B14F-4D97-AF65-F5344CB8AC3E}">
        <p14:creationId xmlns:p14="http://schemas.microsoft.com/office/powerpoint/2010/main" val="318343507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895600" y="110074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External Table Authentication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215676443"/>
              </p:ext>
            </p:extLst>
          </p:nvPr>
        </p:nvGraphicFramePr>
        <p:xfrm>
          <a:off x="609603" y="859808"/>
          <a:ext cx="105918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983877"/>
              </p:ext>
            </p:extLst>
          </p:nvPr>
        </p:nvGraphicFramePr>
        <p:xfrm>
          <a:off x="533403" y="2667006"/>
          <a:ext cx="11201402" cy="2553777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5600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0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599">
                <a:tc gridSpan="2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400" dirty="0"/>
                        <a:t>Leverage user security information stored in a table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400" dirty="0"/>
                        <a:t>Should LDAP, Database etc. are not options</a:t>
                      </a:r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178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+mj-lt"/>
                        </a:rPr>
                        <a:t>Pros: 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Easy to setup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/>
                        <a:t>No need for any other server for authentication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endParaRPr lang="en-US" sz="2000" dirty="0"/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+mj-lt"/>
                        </a:rPr>
                        <a:t>Cons: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Control access to external table</a:t>
                      </a:r>
                      <a:r>
                        <a:rPr lang="en-US" sz="2000" baseline="0" dirty="0"/>
                        <a:t> - p</a:t>
                      </a:r>
                      <a:r>
                        <a:rPr lang="en-US" sz="2000" dirty="0"/>
                        <a:t>lan for encryption</a:t>
                      </a:r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>
                <a:solidFill>
                  <a:schemeClr val="bg1"/>
                </a:solidFill>
              </a:rPr>
              <a:t>© Copyright 2013. The Rapids Group Inc.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7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713744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895600" y="110074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Custom SSO Authentication 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2302725846"/>
              </p:ext>
            </p:extLst>
          </p:nvPr>
        </p:nvGraphicFramePr>
        <p:xfrm>
          <a:off x="609603" y="859808"/>
          <a:ext cx="10591800" cy="144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794738"/>
              </p:ext>
            </p:extLst>
          </p:nvPr>
        </p:nvGraphicFramePr>
        <p:xfrm>
          <a:off x="533403" y="2667007"/>
          <a:ext cx="11201402" cy="2941319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56007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00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599">
                <a:tc gridSpan="2"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400" dirty="0"/>
                        <a:t>Enhance  custom SSO security </a:t>
                      </a:r>
                      <a:r>
                        <a:rPr lang="en-US" sz="2400" u="sng" dirty="0"/>
                        <a:t>with</a:t>
                      </a:r>
                      <a:r>
                        <a:rPr lang="en-US" sz="2400" dirty="0"/>
                        <a:t> custom servlet filter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400" dirty="0"/>
                        <a:t>Enhance  custom SSO security </a:t>
                      </a:r>
                      <a:r>
                        <a:rPr lang="en-US" sz="2400" u="sng" dirty="0"/>
                        <a:t>without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dirty="0"/>
                        <a:t>custom servlet filter</a:t>
                      </a:r>
                    </a:p>
                  </a:txBody>
                  <a:tcPr marT="60960" marB="60960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63178"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+mj-lt"/>
                        </a:rPr>
                        <a:t>Pros: 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Authentication into OBIEE only</a:t>
                      </a:r>
                      <a:r>
                        <a:rPr lang="en-US" sz="2000" baseline="0" dirty="0"/>
                        <a:t> allowed from W</a:t>
                      </a:r>
                      <a:r>
                        <a:rPr lang="en-US" sz="2000" dirty="0"/>
                        <a:t>eb Application but not from any other sources (Like URL’s)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/>
                        <a:t>Administration user can only login to OBIEE directly</a:t>
                      </a:r>
                    </a:p>
                  </a:txBody>
                  <a:tcPr marT="60960" marB="60960"/>
                </a:tc>
                <a:tc>
                  <a:txBody>
                    <a:bodyPr/>
                    <a:lstStyle/>
                    <a:p>
                      <a:r>
                        <a:rPr lang="en-US" sz="2000" b="1" dirty="0">
                          <a:latin typeface="+mj-lt"/>
                        </a:rPr>
                        <a:t>Cons: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r>
                        <a:rPr lang="en-US" sz="2000" dirty="0"/>
                        <a:t>Required few changes to Web Application files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sz="2000" dirty="0"/>
                        <a:t>No direct login into OBIEE even for Developers.</a:t>
                      </a:r>
                    </a:p>
                    <a:p>
                      <a:pPr marL="342900" lvl="0" indent="-342900">
                        <a:buFont typeface="Wingdings" panose="05000000000000000000" pitchFamily="2" charset="2"/>
                        <a:buChar char="ü"/>
                      </a:pPr>
                      <a:endParaRPr lang="en-US" sz="2000" dirty="0"/>
                    </a:p>
                  </a:txBody>
                  <a:tcPr marT="60960" marB="6096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© Copyright 2013. The Rapids Group Inc.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8</a:t>
            </a:fld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59293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2895600" y="110074"/>
            <a:ext cx="7315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3200" dirty="0">
                <a:solidFill>
                  <a:schemeClr val="bg1"/>
                </a:solidFill>
                <a:latin typeface="Calibri" pitchFamily="34" charset="0"/>
              </a:rPr>
              <a:t>Estimated Time Frames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354" y="1142998"/>
            <a:ext cx="11385646" cy="82997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spcAft>
                <a:spcPts val="1000"/>
              </a:spcAft>
            </a:pPr>
            <a:r>
              <a:rPr lang="en-IN" sz="2400" dirty="0">
                <a:solidFill>
                  <a:schemeClr val="dk1"/>
                </a:solidFill>
                <a:latin typeface="+mj-lt"/>
              </a:rPr>
              <a:t>Each of the identified options can be implemented in below time frames based on some assumptions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</a:rPr>
              <a:t>LDAP Authentication – </a:t>
            </a:r>
            <a:r>
              <a:rPr lang="en-IN" sz="2000" dirty="0">
                <a:solidFill>
                  <a:srgbClr val="FF0000"/>
                </a:solidFill>
              </a:rPr>
              <a:t>2 Weeks + Additional Time for Web Application SSO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</a:rPr>
              <a:t>Single Sign On (SSO) Authentication – </a:t>
            </a:r>
            <a:r>
              <a:rPr lang="en-IN" sz="2000" dirty="0">
                <a:solidFill>
                  <a:srgbClr val="FF0000"/>
                </a:solidFill>
              </a:rPr>
              <a:t>3 Weeks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IN" sz="2000" dirty="0">
                <a:solidFill>
                  <a:schemeClr val="dk1"/>
                </a:solidFill>
              </a:rPr>
              <a:t>External Table Authentication – </a:t>
            </a:r>
            <a:r>
              <a:rPr lang="en-IN" sz="2000" dirty="0">
                <a:solidFill>
                  <a:srgbClr val="FF0000"/>
                </a:solidFill>
              </a:rPr>
              <a:t>2 to 3 Weeks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r>
              <a:rPr lang="en-US" sz="2000" dirty="0"/>
              <a:t>Enhanced  Custom SSO Web Application &amp; OBIEE </a:t>
            </a:r>
            <a:r>
              <a:rPr lang="en-IN" sz="2000" dirty="0">
                <a:solidFill>
                  <a:schemeClr val="dk1"/>
                </a:solidFill>
              </a:rPr>
              <a:t>– </a:t>
            </a:r>
            <a:r>
              <a:rPr lang="en-IN" sz="2000" dirty="0">
                <a:solidFill>
                  <a:srgbClr val="FF0000"/>
                </a:solidFill>
              </a:rPr>
              <a:t>2 to 3 Weeks</a:t>
            </a:r>
          </a:p>
          <a:p>
            <a:pPr marL="1257300" lvl="2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en-US" sz="2000" dirty="0"/>
          </a:p>
          <a:p>
            <a:pPr lvl="3">
              <a:spcAft>
                <a:spcPts val="1000"/>
              </a:spcAft>
            </a:pPr>
            <a:r>
              <a:rPr lang="en-IN" sz="2000" dirty="0">
                <a:solidFill>
                  <a:schemeClr val="dk1"/>
                </a:solidFill>
              </a:rPr>
              <a:t>	</a:t>
            </a:r>
          </a:p>
          <a:p>
            <a:pPr lvl="3">
              <a:spcAft>
                <a:spcPts val="1000"/>
              </a:spcAft>
            </a:pPr>
            <a:endParaRPr lang="en-IN" sz="2000" dirty="0">
              <a:solidFill>
                <a:schemeClr val="dk1"/>
              </a:solidFill>
              <a:latin typeface="+mn-lt"/>
            </a:endParaRPr>
          </a:p>
          <a:p>
            <a:pPr marL="1714500" lvl="3" indent="-342900">
              <a:spcAft>
                <a:spcPts val="1000"/>
              </a:spcAft>
              <a:buFont typeface="Wingdings" panose="05000000000000000000" pitchFamily="2" charset="2"/>
              <a:buChar char="ü"/>
            </a:pPr>
            <a:endParaRPr lang="en-IN" sz="2000" dirty="0">
              <a:solidFill>
                <a:schemeClr val="dk1"/>
              </a:solidFill>
              <a:latin typeface="+mn-lt"/>
            </a:endParaRPr>
          </a:p>
          <a:p>
            <a:pPr>
              <a:spcAft>
                <a:spcPts val="1000"/>
              </a:spcAft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>
              <a:spcAft>
                <a:spcPts val="1000"/>
              </a:spcAft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IN" sz="2400" dirty="0">
              <a:solidFill>
                <a:schemeClr val="dk1"/>
              </a:solidFill>
              <a:latin typeface="+mj-lt"/>
            </a:endParaRPr>
          </a:p>
          <a:p>
            <a:pPr marL="285750" indent="-285750">
              <a:spcAft>
                <a:spcPts val="1000"/>
              </a:spcAft>
              <a:buFont typeface="Wingdings" panose="05000000000000000000" pitchFamily="2" charset="2"/>
              <a:buChar char="v"/>
            </a:pPr>
            <a:endParaRPr lang="en-US" sz="2400" dirty="0">
              <a:solidFill>
                <a:schemeClr val="dk1"/>
              </a:solidFill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US" dirty="0">
                <a:solidFill>
                  <a:schemeClr val="bg1"/>
                </a:solidFill>
              </a:rPr>
              <a:t>© Copyright 2013. The Rapids Group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6C6BA-EA4F-4A97-A8F6-DDC2A94D97FB}" type="slidenum">
              <a:rPr lang="en-US" smtClean="0">
                <a:solidFill>
                  <a:schemeClr val="bg1"/>
                </a:solidFill>
              </a:rPr>
              <a:pPr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3798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1163</TotalTime>
  <Words>698</Words>
  <Application>Microsoft Office PowerPoint</Application>
  <PresentationFormat>Widescreen</PresentationFormat>
  <Paragraphs>163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The Rapids Group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Security Options for Websphere based OBIEE</dc:title>
  <dc:creator>The Rapids Group Inc</dc:creator>
  <cp:lastModifiedBy>Vikram Mothe</cp:lastModifiedBy>
  <cp:revision>2</cp:revision>
  <dcterms:created xsi:type="dcterms:W3CDTF">2012-11-16T03:21:30Z</dcterms:created>
  <dcterms:modified xsi:type="dcterms:W3CDTF">2020-08-22T03:37:36Z</dcterms:modified>
</cp:coreProperties>
</file>